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6"/>
  </p:notesMasterIdLst>
  <p:sldIdLst>
    <p:sldId id="257" r:id="rId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5C"/>
    <a:srgbClr val="DE3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575AD-C1E5-B7FB-1C67-C4AD16CE2036}" v="11" dt="2022-04-29T08:20:31.485"/>
    <p1510:client id="{307D18FC-BC83-E28E-6D23-03FA1DB410DF}" v="6" dt="2022-04-29T09:24:36.770"/>
    <p1510:client id="{CC2CE7D4-FD88-4AE2-983E-05A0D3C467BC}" v="100" dt="2022-04-29T08:44:06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BRACQ" userId="S::adrien.bracq@unilasalle.fr::cd6c94d0-3cb2-478d-b8cf-b96463297fd4" providerId="AD" clId="Web-{1AA575AD-C1E5-B7FB-1C67-C4AD16CE2036}"/>
    <pc:docChg chg="delSld">
      <pc:chgData name="Adrien BRACQ" userId="S::adrien.bracq@unilasalle.fr::cd6c94d0-3cb2-478d-b8cf-b96463297fd4" providerId="AD" clId="Web-{1AA575AD-C1E5-B7FB-1C67-C4AD16CE2036}" dt="2022-04-29T08:20:31.485" v="10"/>
      <pc:docMkLst>
        <pc:docMk/>
      </pc:docMkLst>
      <pc:sldChg chg="del">
        <pc:chgData name="Adrien BRACQ" userId="S::adrien.bracq@unilasalle.fr::cd6c94d0-3cb2-478d-b8cf-b96463297fd4" providerId="AD" clId="Web-{1AA575AD-C1E5-B7FB-1C67-C4AD16CE2036}" dt="2022-04-29T08:20:31.470" v="0"/>
        <pc:sldMkLst>
          <pc:docMk/>
          <pc:sldMk cId="2305622958" sldId="256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9"/>
        <pc:sldMkLst>
          <pc:docMk/>
          <pc:sldMk cId="3863771720" sldId="257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8"/>
        <pc:sldMkLst>
          <pc:docMk/>
          <pc:sldMk cId="3556545182" sldId="259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7"/>
        <pc:sldMkLst>
          <pc:docMk/>
          <pc:sldMk cId="2813135416" sldId="260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6"/>
        <pc:sldMkLst>
          <pc:docMk/>
          <pc:sldMk cId="3088306341" sldId="261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70" v="2"/>
        <pc:sldMkLst>
          <pc:docMk/>
          <pc:sldMk cId="3493533902" sldId="262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70" v="1"/>
        <pc:sldMkLst>
          <pc:docMk/>
          <pc:sldMk cId="3348707183" sldId="263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5"/>
        <pc:sldMkLst>
          <pc:docMk/>
          <pc:sldMk cId="786891516" sldId="264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4"/>
        <pc:sldMkLst>
          <pc:docMk/>
          <pc:sldMk cId="537368818" sldId="265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10"/>
        <pc:sldMkLst>
          <pc:docMk/>
          <pc:sldMk cId="11605405" sldId="266"/>
        </pc:sldMkLst>
      </pc:sldChg>
      <pc:sldChg chg="del">
        <pc:chgData name="Adrien BRACQ" userId="S::adrien.bracq@unilasalle.fr::cd6c94d0-3cb2-478d-b8cf-b96463297fd4" providerId="AD" clId="Web-{1AA575AD-C1E5-B7FB-1C67-C4AD16CE2036}" dt="2022-04-29T08:20:31.485" v="3"/>
        <pc:sldMkLst>
          <pc:docMk/>
          <pc:sldMk cId="1185646102" sldId="267"/>
        </pc:sldMkLst>
      </pc:sldChg>
    </pc:docChg>
  </pc:docChgLst>
  <pc:docChgLst>
    <pc:chgData name="Adrien BRACQ" userId="S::adrien.bracq@unilasalle.fr::cd6c94d0-3cb2-478d-b8cf-b96463297fd4" providerId="AD" clId="Web-{307D18FC-BC83-E28E-6D23-03FA1DB410DF}"/>
    <pc:docChg chg="modSld">
      <pc:chgData name="Adrien BRACQ" userId="S::adrien.bracq@unilasalle.fr::cd6c94d0-3cb2-478d-b8cf-b96463297fd4" providerId="AD" clId="Web-{307D18FC-BC83-E28E-6D23-03FA1DB410DF}" dt="2022-04-29T09:24:36.770" v="3"/>
      <pc:docMkLst>
        <pc:docMk/>
      </pc:docMkLst>
      <pc:sldChg chg="addSp delSp modSp">
        <pc:chgData name="Adrien BRACQ" userId="S::adrien.bracq@unilasalle.fr::cd6c94d0-3cb2-478d-b8cf-b96463297fd4" providerId="AD" clId="Web-{307D18FC-BC83-E28E-6D23-03FA1DB410DF}" dt="2022-04-29T09:24:36.770" v="3"/>
        <pc:sldMkLst>
          <pc:docMk/>
          <pc:sldMk cId="1962381736" sldId="257"/>
        </pc:sldMkLst>
        <pc:spChg chg="add del">
          <ac:chgData name="Adrien BRACQ" userId="S::adrien.bracq@unilasalle.fr::cd6c94d0-3cb2-478d-b8cf-b96463297fd4" providerId="AD" clId="Web-{307D18FC-BC83-E28E-6D23-03FA1DB410DF}" dt="2022-04-29T09:24:36.770" v="3"/>
          <ac:spMkLst>
            <pc:docMk/>
            <pc:sldMk cId="1962381736" sldId="257"/>
            <ac:spMk id="18" creationId="{402452A3-08AC-6F9D-A161-3CC4E0DE8A3B}"/>
          </ac:spMkLst>
        </pc:spChg>
        <pc:spChg chg="add del">
          <ac:chgData name="Adrien BRACQ" userId="S::adrien.bracq@unilasalle.fr::cd6c94d0-3cb2-478d-b8cf-b96463297fd4" providerId="AD" clId="Web-{307D18FC-BC83-E28E-6D23-03FA1DB410DF}" dt="2022-04-29T09:24:26.582" v="1"/>
          <ac:spMkLst>
            <pc:docMk/>
            <pc:sldMk cId="1962381736" sldId="257"/>
            <ac:spMk id="19" creationId="{01C67F80-5388-E50F-1A75-6D3E72816019}"/>
          </ac:spMkLst>
        </pc:spChg>
        <pc:picChg chg="add del mod ord modCrop">
          <ac:chgData name="Adrien BRACQ" userId="S::adrien.bracq@unilasalle.fr::cd6c94d0-3cb2-478d-b8cf-b96463297fd4" providerId="AD" clId="Web-{307D18FC-BC83-E28E-6D23-03FA1DB410DF}" dt="2022-04-29T09:24:26.582" v="1"/>
          <ac:picMkLst>
            <pc:docMk/>
            <pc:sldMk cId="1962381736" sldId="257"/>
            <ac:picMk id="2" creationId="{C4B59FE1-3E7D-E56B-EDF8-66647F53D86C}"/>
          </ac:picMkLst>
        </pc:picChg>
        <pc:picChg chg="add del mod ord modCrop">
          <ac:chgData name="Adrien BRACQ" userId="S::adrien.bracq@unilasalle.fr::cd6c94d0-3cb2-478d-b8cf-b96463297fd4" providerId="AD" clId="Web-{307D18FC-BC83-E28E-6D23-03FA1DB410DF}" dt="2022-04-29T09:24:36.770" v="3"/>
          <ac:picMkLst>
            <pc:docMk/>
            <pc:sldMk cId="1962381736" sldId="257"/>
            <ac:picMk id="3" creationId="{080666F4-A729-ABA8-874A-8A0FBB64F84C}"/>
          </ac:picMkLst>
        </pc:picChg>
      </pc:sldChg>
    </pc:docChg>
  </pc:docChgLst>
  <pc:docChgLst>
    <pc:chgData name="Adrien BRACQ" userId="cd6c94d0-3cb2-478d-b8cf-b96463297fd4" providerId="ADAL" clId="{CC2CE7D4-FD88-4AE2-983E-05A0D3C467BC}"/>
    <pc:docChg chg="undo custSel addSld delSld modSld modMainMaster">
      <pc:chgData name="Adrien BRACQ" userId="cd6c94d0-3cb2-478d-b8cf-b96463297fd4" providerId="ADAL" clId="{CC2CE7D4-FD88-4AE2-983E-05A0D3C467BC}" dt="2022-04-29T09:22:41.025" v="464" actId="47"/>
      <pc:docMkLst>
        <pc:docMk/>
      </pc:docMkLst>
      <pc:sldChg chg="new del">
        <pc:chgData name="Adrien BRACQ" userId="cd6c94d0-3cb2-478d-b8cf-b96463297fd4" providerId="ADAL" clId="{CC2CE7D4-FD88-4AE2-983E-05A0D3C467BC}" dt="2022-04-29T09:22:41.025" v="464" actId="47"/>
        <pc:sldMkLst>
          <pc:docMk/>
          <pc:sldMk cId="3108274752" sldId="256"/>
        </pc:sldMkLst>
      </pc:sldChg>
      <pc:sldChg chg="addSp delSp modSp new mod chgLayout">
        <pc:chgData name="Adrien BRACQ" userId="cd6c94d0-3cb2-478d-b8cf-b96463297fd4" providerId="ADAL" clId="{CC2CE7D4-FD88-4AE2-983E-05A0D3C467BC}" dt="2022-04-29T09:22:38.453" v="463" actId="700"/>
        <pc:sldMkLst>
          <pc:docMk/>
          <pc:sldMk cId="1962381736" sldId="257"/>
        </pc:sldMkLst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2" creationId="{F57D87AB-B0AA-54B2-0F4E-AB7B865825E8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3" creationId="{14B05702-F651-5652-2134-1C7CF6D5B130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4" creationId="{23EBD62C-7F97-2DBB-3A5F-000624381284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5" creationId="{DE8D20CB-EE8D-13EC-6AC7-E6C948044CD2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6" creationId="{FD08249C-2A4D-523E-23A7-8FADA2025078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7" creationId="{F9A6C815-CC54-5F1A-1641-DA12DEDA49ED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8" creationId="{62FFB67C-67F6-2BC9-CF30-49FA5528AF89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9" creationId="{17B3364E-28C7-553C-0931-F264E0C7112D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0" creationId="{F5242119-533E-1682-4A24-E1403FB12B38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1" creationId="{8DE3E812-774A-266A-BF10-7CE5D7A468F5}"/>
          </ac:spMkLst>
        </pc:spChg>
        <pc:spChg chg="del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2" creationId="{40B358B6-972F-5839-9B26-F7A1AB062BC8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3" creationId="{EC88A6BE-11C6-ADA0-BF0D-3984A9493E03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4" creationId="{3BB792DB-6A7A-31B4-3308-4EED98B262E8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5" creationId="{5766A8DE-A529-F2ED-716B-FD70F6E6A101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6" creationId="{4B26F13C-7AB8-E67A-E8DD-B1A6EC5067D4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7" creationId="{4F02868C-6A1D-7E08-B5C9-E568D6293EA2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8" creationId="{402452A3-08AC-6F9D-A161-3CC4E0DE8A3B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19" creationId="{01C67F80-5388-E50F-1A75-6D3E72816019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20" creationId="{E26CCBBA-E759-2D72-0597-F965A42C04D8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21" creationId="{3CB16E41-9C69-F637-5EB8-FE393D18AC0C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22" creationId="{E98E77A2-4400-6278-ABAE-7D05D7A145B2}"/>
          </ac:spMkLst>
        </pc:spChg>
        <pc:spChg chg="add mod ord">
          <ac:chgData name="Adrien BRACQ" userId="cd6c94d0-3cb2-478d-b8cf-b96463297fd4" providerId="ADAL" clId="{CC2CE7D4-FD88-4AE2-983E-05A0D3C467BC}" dt="2022-04-29T09:22:38.453" v="463" actId="700"/>
          <ac:spMkLst>
            <pc:docMk/>
            <pc:sldMk cId="1962381736" sldId="257"/>
            <ac:spMk id="23" creationId="{92A35E98-E87D-F80E-2636-4D94F36CD642}"/>
          </ac:spMkLst>
        </pc:spChg>
      </pc:sldChg>
      <pc:sldMasterChg chg="addSp delSp modSp mod addSldLayout delSldLayout modSldLayout sldLayoutOrd">
        <pc:chgData name="Adrien BRACQ" userId="cd6c94d0-3cb2-478d-b8cf-b96463297fd4" providerId="ADAL" clId="{CC2CE7D4-FD88-4AE2-983E-05A0D3C467BC}" dt="2022-04-29T08:44:06.666" v="461" actId="255"/>
        <pc:sldMasterMkLst>
          <pc:docMk/>
          <pc:sldMasterMk cId="142670067" sldId="2147483663"/>
        </pc:sldMasterMkLst>
        <pc:spChg chg="del">
          <ac:chgData name="Adrien BRACQ" userId="cd6c94d0-3cb2-478d-b8cf-b96463297fd4" providerId="ADAL" clId="{CC2CE7D4-FD88-4AE2-983E-05A0D3C467BC}" dt="2022-04-29T08:22:33.512" v="28" actId="478"/>
          <ac:spMkLst>
            <pc:docMk/>
            <pc:sldMasterMk cId="142670067" sldId="2147483663"/>
            <ac:spMk id="2" creationId="{00000000-0000-0000-0000-000000000000}"/>
          </ac:spMkLst>
        </pc:spChg>
        <pc:spChg chg="del">
          <ac:chgData name="Adrien BRACQ" userId="cd6c94d0-3cb2-478d-b8cf-b96463297fd4" providerId="ADAL" clId="{CC2CE7D4-FD88-4AE2-983E-05A0D3C467BC}" dt="2022-04-29T08:22:33.932" v="29" actId="478"/>
          <ac:spMkLst>
            <pc:docMk/>
            <pc:sldMasterMk cId="142670067" sldId="2147483663"/>
            <ac:spMk id="3" creationId="{00000000-0000-0000-0000-000000000000}"/>
          </ac:spMkLst>
        </pc:spChg>
        <pc:spChg chg="del">
          <ac:chgData name="Adrien BRACQ" userId="cd6c94d0-3cb2-478d-b8cf-b96463297fd4" providerId="ADAL" clId="{CC2CE7D4-FD88-4AE2-983E-05A0D3C467BC}" dt="2022-04-29T08:22:34.930" v="30" actId="478"/>
          <ac:spMkLst>
            <pc:docMk/>
            <pc:sldMasterMk cId="142670067" sldId="2147483663"/>
            <ac:spMk id="4" creationId="{00000000-0000-0000-0000-000000000000}"/>
          </ac:spMkLst>
        </pc:spChg>
        <pc:spChg chg="del">
          <ac:chgData name="Adrien BRACQ" userId="cd6c94d0-3cb2-478d-b8cf-b96463297fd4" providerId="ADAL" clId="{CC2CE7D4-FD88-4AE2-983E-05A0D3C467BC}" dt="2022-04-29T08:22:37.059" v="31" actId="478"/>
          <ac:spMkLst>
            <pc:docMk/>
            <pc:sldMasterMk cId="142670067" sldId="2147483663"/>
            <ac:spMk id="5" creationId="{00000000-0000-0000-0000-000000000000}"/>
          </ac:spMkLst>
        </pc:spChg>
        <pc:spChg chg="del">
          <ac:chgData name="Adrien BRACQ" userId="cd6c94d0-3cb2-478d-b8cf-b96463297fd4" providerId="ADAL" clId="{CC2CE7D4-FD88-4AE2-983E-05A0D3C467BC}" dt="2022-04-29T08:22:38.180" v="32" actId="478"/>
          <ac:spMkLst>
            <pc:docMk/>
            <pc:sldMasterMk cId="142670067" sldId="2147483663"/>
            <ac:spMk id="6" creationId="{00000000-0000-0000-0000-000000000000}"/>
          </ac:spMkLst>
        </pc:spChg>
        <pc:spChg chg="add mod">
          <ac:chgData name="Adrien BRACQ" userId="cd6c94d0-3cb2-478d-b8cf-b96463297fd4" providerId="ADAL" clId="{CC2CE7D4-FD88-4AE2-983E-05A0D3C467BC}" dt="2022-04-29T08:33:22.932" v="269" actId="1076"/>
          <ac:spMkLst>
            <pc:docMk/>
            <pc:sldMasterMk cId="142670067" sldId="2147483663"/>
            <ac:spMk id="10" creationId="{2662314C-B102-7027-62D0-5DAEDDBB9724}"/>
          </ac:spMkLst>
        </pc:spChg>
        <pc:spChg chg="add mod">
          <ac:chgData name="Adrien BRACQ" userId="cd6c94d0-3cb2-478d-b8cf-b96463297fd4" providerId="ADAL" clId="{CC2CE7D4-FD88-4AE2-983E-05A0D3C467BC}" dt="2022-04-29T08:33:25.386" v="270" actId="14100"/>
          <ac:spMkLst>
            <pc:docMk/>
            <pc:sldMasterMk cId="142670067" sldId="2147483663"/>
            <ac:spMk id="11" creationId="{57C695D4-74DA-AB4F-4C6B-FA3E93419C50}"/>
          </ac:spMkLst>
        </pc:spChg>
        <pc:spChg chg="add del mod">
          <ac:chgData name="Adrien BRACQ" userId="cd6c94d0-3cb2-478d-b8cf-b96463297fd4" providerId="ADAL" clId="{CC2CE7D4-FD88-4AE2-983E-05A0D3C467BC}" dt="2022-04-29T08:31:28.628" v="187" actId="478"/>
          <ac:spMkLst>
            <pc:docMk/>
            <pc:sldMasterMk cId="142670067" sldId="2147483663"/>
            <ac:spMk id="12" creationId="{CCEA09B5-A1B8-7A81-279E-4AD9E860D8A6}"/>
          </ac:spMkLst>
        </pc:spChg>
        <pc:spChg chg="add del mod">
          <ac:chgData name="Adrien BRACQ" userId="cd6c94d0-3cb2-478d-b8cf-b96463297fd4" providerId="ADAL" clId="{CC2CE7D4-FD88-4AE2-983E-05A0D3C467BC}" dt="2022-04-29T08:31:26.541" v="186" actId="478"/>
          <ac:spMkLst>
            <pc:docMk/>
            <pc:sldMasterMk cId="142670067" sldId="2147483663"/>
            <ac:spMk id="13" creationId="{F2EE30BC-84B9-D8CE-B5CF-195DBB616632}"/>
          </ac:spMkLst>
        </pc:spChg>
        <pc:spChg chg="add del mod">
          <ac:chgData name="Adrien BRACQ" userId="cd6c94d0-3cb2-478d-b8cf-b96463297fd4" providerId="ADAL" clId="{CC2CE7D4-FD88-4AE2-983E-05A0D3C467BC}" dt="2022-04-29T08:30:31.588" v="180" actId="478"/>
          <ac:spMkLst>
            <pc:docMk/>
            <pc:sldMasterMk cId="142670067" sldId="2147483663"/>
            <ac:spMk id="14" creationId="{469C992B-0EDB-139C-AE11-6957DEFD7500}"/>
          </ac:spMkLst>
        </pc:spChg>
        <pc:spChg chg="add del mod">
          <ac:chgData name="Adrien BRACQ" userId="cd6c94d0-3cb2-478d-b8cf-b96463297fd4" providerId="ADAL" clId="{CC2CE7D4-FD88-4AE2-983E-05A0D3C467BC}" dt="2022-04-29T08:30:28.697" v="179" actId="478"/>
          <ac:spMkLst>
            <pc:docMk/>
            <pc:sldMasterMk cId="142670067" sldId="2147483663"/>
            <ac:spMk id="15" creationId="{CDA00DE8-463E-357A-A38D-776DAF9788D3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16" creationId="{FF292D33-B09F-5A08-9E2C-E592FCFC11F5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17" creationId="{BCCA086B-004A-2BD4-A9F4-AFDC9D48ED43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18" creationId="{E11ECA9F-0834-B5FD-C92E-0383FB576F8B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19" creationId="{ABC65D6D-8AEA-7335-D5EB-E239F745E25F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20" creationId="{EABCCCC0-BA4C-6254-212B-79C86E89C436}"/>
          </ac:spMkLst>
        </pc:spChg>
        <pc:spChg chg="add del mod">
          <ac:chgData name="Adrien BRACQ" userId="cd6c94d0-3cb2-478d-b8cf-b96463297fd4" providerId="ADAL" clId="{CC2CE7D4-FD88-4AE2-983E-05A0D3C467BC}" dt="2022-04-29T08:29:35.332" v="176" actId="478"/>
          <ac:spMkLst>
            <pc:docMk/>
            <pc:sldMasterMk cId="142670067" sldId="2147483663"/>
            <ac:spMk id="21" creationId="{FB890B92-250D-9126-81D9-8028C27EA1EA}"/>
          </ac:spMkLst>
        </pc:spChg>
        <pc:spChg chg="add del mod">
          <ac:chgData name="Adrien BRACQ" userId="cd6c94d0-3cb2-478d-b8cf-b96463297fd4" providerId="ADAL" clId="{CC2CE7D4-FD88-4AE2-983E-05A0D3C467BC}" dt="2022-04-29T08:31:23.050" v="185"/>
          <ac:spMkLst>
            <pc:docMk/>
            <pc:sldMasterMk cId="142670067" sldId="2147483663"/>
            <ac:spMk id="22" creationId="{0E6CFC07-A3AE-09EA-1C44-AFCC22DA7537}"/>
          </ac:spMkLst>
        </pc:spChg>
        <pc:spChg chg="add mod">
          <ac:chgData name="Adrien BRACQ" userId="cd6c94d0-3cb2-478d-b8cf-b96463297fd4" providerId="ADAL" clId="{CC2CE7D4-FD88-4AE2-983E-05A0D3C467BC}" dt="2022-04-29T08:32:57.128" v="238" actId="14100"/>
          <ac:spMkLst>
            <pc:docMk/>
            <pc:sldMasterMk cId="142670067" sldId="2147483663"/>
            <ac:spMk id="24" creationId="{227379FC-E246-3FAB-34BA-25A8050E1003}"/>
          </ac:spMkLst>
        </pc:spChg>
        <pc:spChg chg="add mod">
          <ac:chgData name="Adrien BRACQ" userId="cd6c94d0-3cb2-478d-b8cf-b96463297fd4" providerId="ADAL" clId="{CC2CE7D4-FD88-4AE2-983E-05A0D3C467BC}" dt="2022-04-29T08:33:37.274" v="272" actId="1076"/>
          <ac:spMkLst>
            <pc:docMk/>
            <pc:sldMasterMk cId="142670067" sldId="2147483663"/>
            <ac:spMk id="25" creationId="{D4AECA6A-B033-9F36-2BFE-58FAC06B434C}"/>
          </ac:spMkLst>
        </pc:spChg>
        <pc:spChg chg="add del mod">
          <ac:chgData name="Adrien BRACQ" userId="cd6c94d0-3cb2-478d-b8cf-b96463297fd4" providerId="ADAL" clId="{CC2CE7D4-FD88-4AE2-983E-05A0D3C467BC}" dt="2022-04-29T08:41:41.233" v="407" actId="478"/>
          <ac:spMkLst>
            <pc:docMk/>
            <pc:sldMasterMk cId="142670067" sldId="2147483663"/>
            <ac:spMk id="26" creationId="{0DC79973-82BC-BFB1-E43E-2A12900FDA5E}"/>
          </ac:spMkLst>
        </pc:spChg>
        <pc:spChg chg="add mod">
          <ac:chgData name="Adrien BRACQ" userId="cd6c94d0-3cb2-478d-b8cf-b96463297fd4" providerId="ADAL" clId="{CC2CE7D4-FD88-4AE2-983E-05A0D3C467BC}" dt="2022-04-29T08:42:01.718" v="422" actId="14100"/>
          <ac:spMkLst>
            <pc:docMk/>
            <pc:sldMasterMk cId="142670067" sldId="2147483663"/>
            <ac:spMk id="27" creationId="{C307DFE0-F5ED-23A2-F84B-8AC0CE9D2D7E}"/>
          </ac:spMkLst>
        </pc:spChg>
        <pc:picChg chg="del">
          <ac:chgData name="Adrien BRACQ" userId="cd6c94d0-3cb2-478d-b8cf-b96463297fd4" providerId="ADAL" clId="{CC2CE7D4-FD88-4AE2-983E-05A0D3C467BC}" dt="2022-04-29T08:22:31.971" v="27" actId="478"/>
          <ac:picMkLst>
            <pc:docMk/>
            <pc:sldMasterMk cId="142670067" sldId="2147483663"/>
            <ac:picMk id="7" creationId="{273896F8-4083-43CC-AB3B-960CA3311AEE}"/>
          </ac:picMkLst>
        </pc:picChg>
        <pc:picChg chg="del">
          <ac:chgData name="Adrien BRACQ" userId="cd6c94d0-3cb2-478d-b8cf-b96463297fd4" providerId="ADAL" clId="{CC2CE7D4-FD88-4AE2-983E-05A0D3C467BC}" dt="2022-04-29T08:22:38.180" v="32" actId="478"/>
          <ac:picMkLst>
            <pc:docMk/>
            <pc:sldMasterMk cId="142670067" sldId="2147483663"/>
            <ac:picMk id="8" creationId="{440B5960-63C7-4892-B98C-B5337AC8DD05}"/>
          </ac:picMkLst>
        </pc:picChg>
        <pc:picChg chg="add mod modCrop">
          <ac:chgData name="Adrien BRACQ" userId="cd6c94d0-3cb2-478d-b8cf-b96463297fd4" providerId="ADAL" clId="{CC2CE7D4-FD88-4AE2-983E-05A0D3C467BC}" dt="2022-04-29T08:32:37.714" v="232" actId="1076"/>
          <ac:picMkLst>
            <pc:docMk/>
            <pc:sldMasterMk cId="142670067" sldId="2147483663"/>
            <ac:picMk id="9" creationId="{EBEA280D-8839-65D8-8DE3-189A01BB8CD7}"/>
          </ac:picMkLst>
        </pc:picChg>
        <pc:picChg chg="add mod">
          <ac:chgData name="Adrien BRACQ" userId="cd6c94d0-3cb2-478d-b8cf-b96463297fd4" providerId="ADAL" clId="{CC2CE7D4-FD88-4AE2-983E-05A0D3C467BC}" dt="2022-04-29T08:33:05.828" v="241" actId="1076"/>
          <ac:picMkLst>
            <pc:docMk/>
            <pc:sldMasterMk cId="142670067" sldId="2147483663"/>
            <ac:picMk id="23" creationId="{47ACA49B-F02B-4EE7-D764-C84FE9EF7485}"/>
          </ac:picMkLst>
        </pc:picChg>
        <pc:sldLayoutChg chg="del">
          <pc:chgData name="Adrien BRACQ" userId="cd6c94d0-3cb2-478d-b8cf-b96463297fd4" providerId="ADAL" clId="{CC2CE7D4-FD88-4AE2-983E-05A0D3C467BC}" dt="2022-04-29T08:21:58.371" v="6" actId="2696"/>
          <pc:sldLayoutMkLst>
            <pc:docMk/>
            <pc:sldMasterMk cId="142670067" sldId="2147483663"/>
            <pc:sldLayoutMk cId="3278228001" sldId="2147483649"/>
          </pc:sldLayoutMkLst>
        </pc:sldLayoutChg>
        <pc:sldLayoutChg chg="del">
          <pc:chgData name="Adrien BRACQ" userId="cd6c94d0-3cb2-478d-b8cf-b96463297fd4" providerId="ADAL" clId="{CC2CE7D4-FD88-4AE2-983E-05A0D3C467BC}" dt="2022-04-29T08:21:58.379" v="7" actId="2696"/>
          <pc:sldLayoutMkLst>
            <pc:docMk/>
            <pc:sldMasterMk cId="142670067" sldId="2147483663"/>
            <pc:sldLayoutMk cId="1704176117" sldId="2147483650"/>
          </pc:sldLayoutMkLst>
        </pc:sldLayoutChg>
        <pc:sldLayoutChg chg="del">
          <pc:chgData name="Adrien BRACQ" userId="cd6c94d0-3cb2-478d-b8cf-b96463297fd4" providerId="ADAL" clId="{CC2CE7D4-FD88-4AE2-983E-05A0D3C467BC}" dt="2022-04-29T08:21:58.365" v="5" actId="2696"/>
          <pc:sldLayoutMkLst>
            <pc:docMk/>
            <pc:sldMasterMk cId="142670067" sldId="2147483663"/>
            <pc:sldLayoutMk cId="2644939704" sldId="2147483659"/>
          </pc:sldLayoutMkLst>
        </pc:sldLayoutChg>
        <pc:sldLayoutChg chg="del">
          <pc:chgData name="Adrien BRACQ" userId="cd6c94d0-3cb2-478d-b8cf-b96463297fd4" providerId="ADAL" clId="{CC2CE7D4-FD88-4AE2-983E-05A0D3C467BC}" dt="2022-04-29T08:21:58.388" v="8" actId="2696"/>
          <pc:sldLayoutMkLst>
            <pc:docMk/>
            <pc:sldMasterMk cId="142670067" sldId="2147483663"/>
            <pc:sldLayoutMk cId="3428437282" sldId="2147483660"/>
          </pc:sldLayoutMkLst>
        </pc:sldLayoutChg>
        <pc:sldLayoutChg chg="addSp delSp modSp mod">
          <pc:chgData name="Adrien BRACQ" userId="cd6c94d0-3cb2-478d-b8cf-b96463297fd4" providerId="ADAL" clId="{CC2CE7D4-FD88-4AE2-983E-05A0D3C467BC}" dt="2022-04-29T08:44:06.666" v="461" actId="255"/>
          <pc:sldLayoutMkLst>
            <pc:docMk/>
            <pc:sldMasterMk cId="142670067" sldId="2147483663"/>
            <pc:sldLayoutMk cId="1239391289" sldId="2147483664"/>
          </pc:sldLayoutMkLst>
          <pc:spChg chg="del">
            <ac:chgData name="Adrien BRACQ" userId="cd6c94d0-3cb2-478d-b8cf-b96463297fd4" providerId="ADAL" clId="{CC2CE7D4-FD88-4AE2-983E-05A0D3C467BC}" dt="2022-04-29T08:22:18.923" v="24" actId="478"/>
            <ac:spMkLst>
              <pc:docMk/>
              <pc:sldMasterMk cId="142670067" sldId="2147483663"/>
              <pc:sldLayoutMk cId="1239391289" sldId="2147483664"/>
              <ac:spMk id="2" creationId="{00000000-0000-0000-0000-000000000000}"/>
            </ac:spMkLst>
          </pc:spChg>
          <pc:spChg chg="del">
            <ac:chgData name="Adrien BRACQ" userId="cd6c94d0-3cb2-478d-b8cf-b96463297fd4" providerId="ADAL" clId="{CC2CE7D4-FD88-4AE2-983E-05A0D3C467BC}" dt="2022-04-29T08:22:20.971" v="26" actId="478"/>
            <ac:spMkLst>
              <pc:docMk/>
              <pc:sldMasterMk cId="142670067" sldId="2147483663"/>
              <pc:sldLayoutMk cId="1239391289" sldId="2147483664"/>
              <ac:spMk id="3" creationId="{00000000-0000-0000-0000-000000000000}"/>
            </ac:spMkLst>
          </pc:spChg>
          <pc:spChg chg="del">
            <ac:chgData name="Adrien BRACQ" userId="cd6c94d0-3cb2-478d-b8cf-b96463297fd4" providerId="ADAL" clId="{CC2CE7D4-FD88-4AE2-983E-05A0D3C467BC}" dt="2022-04-29T08:22:14.821" v="21" actId="478"/>
            <ac:spMkLst>
              <pc:docMk/>
              <pc:sldMasterMk cId="142670067" sldId="2147483663"/>
              <pc:sldLayoutMk cId="1239391289" sldId="2147483664"/>
              <ac:spMk id="4" creationId="{00000000-0000-0000-0000-000000000000}"/>
            </ac:spMkLst>
          </pc:spChg>
          <pc:spChg chg="del">
            <ac:chgData name="Adrien BRACQ" userId="cd6c94d0-3cb2-478d-b8cf-b96463297fd4" providerId="ADAL" clId="{CC2CE7D4-FD88-4AE2-983E-05A0D3C467BC}" dt="2022-04-29T08:22:16.339" v="22" actId="478"/>
            <ac:spMkLst>
              <pc:docMk/>
              <pc:sldMasterMk cId="142670067" sldId="2147483663"/>
              <pc:sldLayoutMk cId="1239391289" sldId="2147483664"/>
              <ac:spMk id="5" creationId="{00000000-0000-0000-0000-000000000000}"/>
            </ac:spMkLst>
          </pc:spChg>
          <pc:spChg chg="del">
            <ac:chgData name="Adrien BRACQ" userId="cd6c94d0-3cb2-478d-b8cf-b96463297fd4" providerId="ADAL" clId="{CC2CE7D4-FD88-4AE2-983E-05A0D3C467BC}" dt="2022-04-29T08:22:16.980" v="23" actId="478"/>
            <ac:spMkLst>
              <pc:docMk/>
              <pc:sldMasterMk cId="142670067" sldId="2147483663"/>
              <pc:sldLayoutMk cId="1239391289" sldId="2147483664"/>
              <ac:spMk id="6" creationId="{00000000-0000-0000-0000-000000000000}"/>
            </ac:spMkLst>
          </pc:spChg>
          <pc:spChg chg="del">
            <ac:chgData name="Adrien BRACQ" userId="cd6c94d0-3cb2-478d-b8cf-b96463297fd4" providerId="ADAL" clId="{CC2CE7D4-FD88-4AE2-983E-05A0D3C467BC}" dt="2022-04-29T08:22:19.587" v="25" actId="478"/>
            <ac:spMkLst>
              <pc:docMk/>
              <pc:sldMasterMk cId="142670067" sldId="2147483663"/>
              <pc:sldLayoutMk cId="1239391289" sldId="2147483664"/>
              <ac:spMk id="7" creationId="{3E332C93-BDEE-4FC1-A608-EE11AEB609D9}"/>
            </ac:spMkLst>
          </pc:spChg>
          <pc:spChg chg="add del mod">
            <ac:chgData name="Adrien BRACQ" userId="cd6c94d0-3cb2-478d-b8cf-b96463297fd4" providerId="ADAL" clId="{CC2CE7D4-FD88-4AE2-983E-05A0D3C467BC}" dt="2022-04-29T08:33:41.312" v="273" actId="478"/>
            <ac:spMkLst>
              <pc:docMk/>
              <pc:sldMasterMk cId="142670067" sldId="2147483663"/>
              <pc:sldLayoutMk cId="1239391289" sldId="2147483664"/>
              <ac:spMk id="8" creationId="{B12412C5-A65F-B7F1-E460-10AFC77D262C}"/>
            </ac:spMkLst>
          </pc:spChg>
          <pc:spChg chg="add mod">
            <ac:chgData name="Adrien BRACQ" userId="cd6c94d0-3cb2-478d-b8cf-b96463297fd4" providerId="ADAL" clId="{CC2CE7D4-FD88-4AE2-983E-05A0D3C467BC}" dt="2022-04-29T08:37:52.202" v="370" actId="2711"/>
            <ac:spMkLst>
              <pc:docMk/>
              <pc:sldMasterMk cId="142670067" sldId="2147483663"/>
              <pc:sldLayoutMk cId="1239391289" sldId="2147483664"/>
              <ac:spMk id="9" creationId="{5AF7B8D6-04F0-0CC3-C3A6-8C4E851A5486}"/>
            </ac:spMkLst>
          </pc:spChg>
          <pc:spChg chg="add mod">
            <ac:chgData name="Adrien BRACQ" userId="cd6c94d0-3cb2-478d-b8cf-b96463297fd4" providerId="ADAL" clId="{CC2CE7D4-FD88-4AE2-983E-05A0D3C467BC}" dt="2022-04-29T08:35:02.588" v="300" actId="14100"/>
            <ac:spMkLst>
              <pc:docMk/>
              <pc:sldMasterMk cId="142670067" sldId="2147483663"/>
              <pc:sldLayoutMk cId="1239391289" sldId="2147483664"/>
              <ac:spMk id="10" creationId="{A131CCF4-9DF7-9A71-3E75-30448FC9366B}"/>
            </ac:spMkLst>
          </pc:spChg>
          <pc:spChg chg="add mod">
            <ac:chgData name="Adrien BRACQ" userId="cd6c94d0-3cb2-478d-b8cf-b96463297fd4" providerId="ADAL" clId="{CC2CE7D4-FD88-4AE2-983E-05A0D3C467BC}" dt="2022-04-29T08:22:45.907" v="35"/>
            <ac:spMkLst>
              <pc:docMk/>
              <pc:sldMasterMk cId="142670067" sldId="2147483663"/>
              <pc:sldLayoutMk cId="1239391289" sldId="2147483664"/>
              <ac:spMk id="11" creationId="{B19BDC48-1BE4-6D91-E1DE-61A71A674CCD}"/>
            </ac:spMkLst>
          </pc:spChg>
          <pc:spChg chg="add mod">
            <ac:chgData name="Adrien BRACQ" userId="cd6c94d0-3cb2-478d-b8cf-b96463297fd4" providerId="ADAL" clId="{CC2CE7D4-FD88-4AE2-983E-05A0D3C467BC}" dt="2022-04-29T08:38:37.245" v="382" actId="207"/>
            <ac:spMkLst>
              <pc:docMk/>
              <pc:sldMasterMk cId="142670067" sldId="2147483663"/>
              <pc:sldLayoutMk cId="1239391289" sldId="2147483664"/>
              <ac:spMk id="12" creationId="{F8B5177A-E4C2-80C8-5637-FB2167710AE1}"/>
            </ac:spMkLst>
          </pc:spChg>
          <pc:spChg chg="add del mod">
            <ac:chgData name="Adrien BRACQ" userId="cd6c94d0-3cb2-478d-b8cf-b96463297fd4" providerId="ADAL" clId="{CC2CE7D4-FD88-4AE2-983E-05A0D3C467BC}" dt="2022-04-29T08:38:21.557" v="375" actId="478"/>
            <ac:spMkLst>
              <pc:docMk/>
              <pc:sldMasterMk cId="142670067" sldId="2147483663"/>
              <pc:sldLayoutMk cId="1239391289" sldId="2147483664"/>
              <ac:spMk id="13" creationId="{9734CDB7-19ED-9143-2C45-4F2F93BE21D5}"/>
            </ac:spMkLst>
          </pc:spChg>
          <pc:spChg chg="add del mod">
            <ac:chgData name="Adrien BRACQ" userId="cd6c94d0-3cb2-478d-b8cf-b96463297fd4" providerId="ADAL" clId="{CC2CE7D4-FD88-4AE2-983E-05A0D3C467BC}" dt="2022-04-29T08:35:36.203" v="303" actId="478"/>
            <ac:spMkLst>
              <pc:docMk/>
              <pc:sldMasterMk cId="142670067" sldId="2147483663"/>
              <pc:sldLayoutMk cId="1239391289" sldId="2147483664"/>
              <ac:spMk id="14" creationId="{F3FAB217-A395-2191-8775-FA66146E9646}"/>
            </ac:spMkLst>
          </pc:spChg>
          <pc:spChg chg="add del mod">
            <ac:chgData name="Adrien BRACQ" userId="cd6c94d0-3cb2-478d-b8cf-b96463297fd4" providerId="ADAL" clId="{CC2CE7D4-FD88-4AE2-983E-05A0D3C467BC}" dt="2022-04-29T08:38:22.025" v="376" actId="478"/>
            <ac:spMkLst>
              <pc:docMk/>
              <pc:sldMasterMk cId="142670067" sldId="2147483663"/>
              <pc:sldLayoutMk cId="1239391289" sldId="2147483664"/>
              <ac:spMk id="15" creationId="{AED587A9-3B86-DD2F-7791-82600824ECFD}"/>
            </ac:spMkLst>
          </pc:spChg>
          <pc:spChg chg="add del mod">
            <ac:chgData name="Adrien BRACQ" userId="cd6c94d0-3cb2-478d-b8cf-b96463297fd4" providerId="ADAL" clId="{CC2CE7D4-FD88-4AE2-983E-05A0D3C467BC}" dt="2022-04-29T08:35:36.944" v="304" actId="478"/>
            <ac:spMkLst>
              <pc:docMk/>
              <pc:sldMasterMk cId="142670067" sldId="2147483663"/>
              <pc:sldLayoutMk cId="1239391289" sldId="2147483664"/>
              <ac:spMk id="16" creationId="{BFE64708-CF31-E51A-2DB8-70D36135F7F5}"/>
            </ac:spMkLst>
          </pc:spChg>
          <pc:spChg chg="add mod">
            <ac:chgData name="Adrien BRACQ" userId="cd6c94d0-3cb2-478d-b8cf-b96463297fd4" providerId="ADAL" clId="{CC2CE7D4-FD88-4AE2-983E-05A0D3C467BC}" dt="2022-04-29T08:39:11.094" v="397" actId="14100"/>
            <ac:spMkLst>
              <pc:docMk/>
              <pc:sldMasterMk cId="142670067" sldId="2147483663"/>
              <pc:sldLayoutMk cId="1239391289" sldId="2147483664"/>
              <ac:spMk id="17" creationId="{E66C7311-C9F7-9F57-D91C-413B50B4DF63}"/>
            </ac:spMkLst>
          </pc:spChg>
          <pc:spChg chg="add del mod">
            <ac:chgData name="Adrien BRACQ" userId="cd6c94d0-3cb2-478d-b8cf-b96463297fd4" providerId="ADAL" clId="{CC2CE7D4-FD88-4AE2-983E-05A0D3C467BC}" dt="2022-04-29T08:35:37.952" v="305" actId="478"/>
            <ac:spMkLst>
              <pc:docMk/>
              <pc:sldMasterMk cId="142670067" sldId="2147483663"/>
              <pc:sldLayoutMk cId="1239391289" sldId="2147483664"/>
              <ac:spMk id="18" creationId="{FD98B956-5D1C-7AD3-81C3-CACFB45811F5}"/>
            </ac:spMkLst>
          </pc:spChg>
          <pc:spChg chg="add del mod">
            <ac:chgData name="Adrien BRACQ" userId="cd6c94d0-3cb2-478d-b8cf-b96463297fd4" providerId="ADAL" clId="{CC2CE7D4-FD88-4AE2-983E-05A0D3C467BC}" dt="2022-04-29T08:38:22.887" v="377" actId="478"/>
            <ac:spMkLst>
              <pc:docMk/>
              <pc:sldMasterMk cId="142670067" sldId="2147483663"/>
              <pc:sldLayoutMk cId="1239391289" sldId="2147483664"/>
              <ac:spMk id="19" creationId="{94720638-9608-60C9-C763-3A728F7DCD60}"/>
            </ac:spMkLst>
          </pc:spChg>
          <pc:spChg chg="add del mod">
            <ac:chgData name="Adrien BRACQ" userId="cd6c94d0-3cb2-478d-b8cf-b96463297fd4" providerId="ADAL" clId="{CC2CE7D4-FD88-4AE2-983E-05A0D3C467BC}" dt="2022-04-29T08:32:10.140" v="195" actId="21"/>
            <ac:spMkLst>
              <pc:docMk/>
              <pc:sldMasterMk cId="142670067" sldId="2147483663"/>
              <pc:sldLayoutMk cId="1239391289" sldId="2147483664"/>
              <ac:spMk id="21" creationId="{F170DE60-20E5-223E-26F7-D720BB252361}"/>
            </ac:spMkLst>
          </pc:spChg>
          <pc:spChg chg="add mod">
            <ac:chgData name="Adrien BRACQ" userId="cd6c94d0-3cb2-478d-b8cf-b96463297fd4" providerId="ADAL" clId="{CC2CE7D4-FD88-4AE2-983E-05A0D3C467BC}" dt="2022-04-29T08:38:37.245" v="382" actId="207"/>
            <ac:spMkLst>
              <pc:docMk/>
              <pc:sldMasterMk cId="142670067" sldId="2147483663"/>
              <pc:sldLayoutMk cId="1239391289" sldId="2147483664"/>
              <ac:spMk id="22" creationId="{538137D9-DEF2-1BD6-4341-4CA9D811E457}"/>
            </ac:spMkLst>
          </pc:spChg>
          <pc:spChg chg="add mod">
            <ac:chgData name="Adrien BRACQ" userId="cd6c94d0-3cb2-478d-b8cf-b96463297fd4" providerId="ADAL" clId="{CC2CE7D4-FD88-4AE2-983E-05A0D3C467BC}" dt="2022-04-29T08:38:37.245" v="382" actId="207"/>
            <ac:spMkLst>
              <pc:docMk/>
              <pc:sldMasterMk cId="142670067" sldId="2147483663"/>
              <pc:sldLayoutMk cId="1239391289" sldId="2147483664"/>
              <ac:spMk id="23" creationId="{7812974F-309D-82D5-1B8A-BEE01AC2031E}"/>
            </ac:spMkLst>
          </pc:spChg>
          <pc:spChg chg="add mod">
            <ac:chgData name="Adrien BRACQ" userId="cd6c94d0-3cb2-478d-b8cf-b96463297fd4" providerId="ADAL" clId="{CC2CE7D4-FD88-4AE2-983E-05A0D3C467BC}" dt="2022-04-29T08:38:37.245" v="382" actId="207"/>
            <ac:spMkLst>
              <pc:docMk/>
              <pc:sldMasterMk cId="142670067" sldId="2147483663"/>
              <pc:sldLayoutMk cId="1239391289" sldId="2147483664"/>
              <ac:spMk id="24" creationId="{88E766B3-0F83-D8C7-EA79-25C05AA44FB4}"/>
            </ac:spMkLst>
          </pc:spChg>
          <pc:spChg chg="add mod">
            <ac:chgData name="Adrien BRACQ" userId="cd6c94d0-3cb2-478d-b8cf-b96463297fd4" providerId="ADAL" clId="{CC2CE7D4-FD88-4AE2-983E-05A0D3C467BC}" dt="2022-04-29T08:39:17.440" v="399" actId="1076"/>
            <ac:spMkLst>
              <pc:docMk/>
              <pc:sldMasterMk cId="142670067" sldId="2147483663"/>
              <pc:sldLayoutMk cId="1239391289" sldId="2147483664"/>
              <ac:spMk id="25" creationId="{01C39668-9B9E-0721-ED72-F65B856FE869}"/>
            </ac:spMkLst>
          </pc:spChg>
          <pc:spChg chg="add mod">
            <ac:chgData name="Adrien BRACQ" userId="cd6c94d0-3cb2-478d-b8cf-b96463297fd4" providerId="ADAL" clId="{CC2CE7D4-FD88-4AE2-983E-05A0D3C467BC}" dt="2022-04-29T08:39:20.745" v="401" actId="1076"/>
            <ac:spMkLst>
              <pc:docMk/>
              <pc:sldMasterMk cId="142670067" sldId="2147483663"/>
              <pc:sldLayoutMk cId="1239391289" sldId="2147483664"/>
              <ac:spMk id="26" creationId="{D2F65A2F-850C-F23B-AF01-7E8FA913218A}"/>
            </ac:spMkLst>
          </pc:spChg>
          <pc:spChg chg="add mod">
            <ac:chgData name="Adrien BRACQ" userId="cd6c94d0-3cb2-478d-b8cf-b96463297fd4" providerId="ADAL" clId="{CC2CE7D4-FD88-4AE2-983E-05A0D3C467BC}" dt="2022-04-29T08:39:25.204" v="403" actId="1076"/>
            <ac:spMkLst>
              <pc:docMk/>
              <pc:sldMasterMk cId="142670067" sldId="2147483663"/>
              <pc:sldLayoutMk cId="1239391289" sldId="2147483664"/>
              <ac:spMk id="27" creationId="{6C362EC2-68E6-113B-6F3C-39B6D7FF2FAB}"/>
            </ac:spMkLst>
          </pc:spChg>
          <pc:spChg chg="add del">
            <ac:chgData name="Adrien BRACQ" userId="cd6c94d0-3cb2-478d-b8cf-b96463297fd4" providerId="ADAL" clId="{CC2CE7D4-FD88-4AE2-983E-05A0D3C467BC}" dt="2022-04-29T08:42:17.784" v="423" actId="11529"/>
            <ac:spMkLst>
              <pc:docMk/>
              <pc:sldMasterMk cId="142670067" sldId="2147483663"/>
              <pc:sldLayoutMk cId="1239391289" sldId="2147483664"/>
              <ac:spMk id="28" creationId="{71EED6C9-4E8A-8674-EC71-9318A07C5FFF}"/>
            </ac:spMkLst>
          </pc:spChg>
          <pc:spChg chg="add mod">
            <ac:chgData name="Adrien BRACQ" userId="cd6c94d0-3cb2-478d-b8cf-b96463297fd4" providerId="ADAL" clId="{CC2CE7D4-FD88-4AE2-983E-05A0D3C467BC}" dt="2022-04-29T08:44:06.666" v="461" actId="255"/>
            <ac:spMkLst>
              <pc:docMk/>
              <pc:sldMasterMk cId="142670067" sldId="2147483663"/>
              <pc:sldLayoutMk cId="1239391289" sldId="2147483664"/>
              <ac:spMk id="29" creationId="{05202D83-5C67-2212-13E7-1CC0B8AA6AFE}"/>
            </ac:spMkLst>
          </pc:spChg>
          <pc:picChg chg="add del mod">
            <ac:chgData name="Adrien BRACQ" userId="cd6c94d0-3cb2-478d-b8cf-b96463297fd4" providerId="ADAL" clId="{CC2CE7D4-FD88-4AE2-983E-05A0D3C467BC}" dt="2022-04-29T08:31:59.040" v="193" actId="478"/>
            <ac:picMkLst>
              <pc:docMk/>
              <pc:sldMasterMk cId="142670067" sldId="2147483663"/>
              <pc:sldLayoutMk cId="1239391289" sldId="2147483664"/>
              <ac:picMk id="20" creationId="{C7A7B912-A16E-AC7F-53C6-BA146679ED3B}"/>
            </ac:picMkLst>
          </pc:picChg>
        </pc:sldLayoutChg>
        <pc:sldLayoutChg chg="del">
          <pc:chgData name="Adrien BRACQ" userId="cd6c94d0-3cb2-478d-b8cf-b96463297fd4" providerId="ADAL" clId="{CC2CE7D4-FD88-4AE2-983E-05A0D3C467BC}" dt="2022-04-29T08:22:09.038" v="20" actId="2696"/>
          <pc:sldLayoutMkLst>
            <pc:docMk/>
            <pc:sldMasterMk cId="142670067" sldId="2147483663"/>
            <pc:sldLayoutMk cId="1938435319" sldId="2147483665"/>
          </pc:sldLayoutMkLst>
        </pc:sldLayoutChg>
        <pc:sldLayoutChg chg="delSp new del mod">
          <pc:chgData name="Adrien BRACQ" userId="cd6c94d0-3cb2-478d-b8cf-b96463297fd4" providerId="ADAL" clId="{CC2CE7D4-FD88-4AE2-983E-05A0D3C467BC}" dt="2022-04-29T08:30:54.830" v="183" actId="2696"/>
          <pc:sldLayoutMkLst>
            <pc:docMk/>
            <pc:sldMasterMk cId="142670067" sldId="2147483663"/>
            <pc:sldLayoutMk cId="2241673290" sldId="2147483665"/>
          </pc:sldLayoutMkLst>
          <pc:spChg chg="del">
            <ac:chgData name="Adrien BRACQ" userId="cd6c94d0-3cb2-478d-b8cf-b96463297fd4" providerId="ADAL" clId="{CC2CE7D4-FD88-4AE2-983E-05A0D3C467BC}" dt="2022-04-29T08:30:51.473" v="182" actId="478"/>
            <ac:spMkLst>
              <pc:docMk/>
              <pc:sldMasterMk cId="142670067" sldId="2147483663"/>
              <pc:sldLayoutMk cId="2241673290" sldId="2147483665"/>
              <ac:spMk id="2" creationId="{5DC80AD3-7292-990A-5037-9C70F00B2748}"/>
            </ac:spMkLst>
          </pc:spChg>
        </pc:sldLayoutChg>
        <pc:sldLayoutChg chg="del">
          <pc:chgData name="Adrien BRACQ" userId="cd6c94d0-3cb2-478d-b8cf-b96463297fd4" providerId="ADAL" clId="{CC2CE7D4-FD88-4AE2-983E-05A0D3C467BC}" dt="2022-04-29T08:22:08.397" v="19" actId="2696"/>
          <pc:sldLayoutMkLst>
            <pc:docMk/>
            <pc:sldMasterMk cId="142670067" sldId="2147483663"/>
            <pc:sldLayoutMk cId="2508440925" sldId="2147483666"/>
          </pc:sldLayoutMkLst>
        </pc:sldLayoutChg>
        <pc:sldLayoutChg chg="del">
          <pc:chgData name="Adrien BRACQ" userId="cd6c94d0-3cb2-478d-b8cf-b96463297fd4" providerId="ADAL" clId="{CC2CE7D4-FD88-4AE2-983E-05A0D3C467BC}" dt="2022-04-29T08:22:06.205" v="17" actId="2696"/>
          <pc:sldLayoutMkLst>
            <pc:docMk/>
            <pc:sldMasterMk cId="142670067" sldId="2147483663"/>
            <pc:sldLayoutMk cId="1749998611" sldId="2147483667"/>
          </pc:sldLayoutMkLst>
        </pc:sldLayoutChg>
        <pc:sldLayoutChg chg="del">
          <pc:chgData name="Adrien BRACQ" userId="cd6c94d0-3cb2-478d-b8cf-b96463297fd4" providerId="ADAL" clId="{CC2CE7D4-FD88-4AE2-983E-05A0D3C467BC}" dt="2022-04-29T08:22:05.573" v="16" actId="2696"/>
          <pc:sldLayoutMkLst>
            <pc:docMk/>
            <pc:sldMasterMk cId="142670067" sldId="2147483663"/>
            <pc:sldLayoutMk cId="1070922432" sldId="2147483668"/>
          </pc:sldLayoutMkLst>
        </pc:sldLayoutChg>
        <pc:sldLayoutChg chg="del">
          <pc:chgData name="Adrien BRACQ" userId="cd6c94d0-3cb2-478d-b8cf-b96463297fd4" providerId="ADAL" clId="{CC2CE7D4-FD88-4AE2-983E-05A0D3C467BC}" dt="2022-04-29T08:22:04.965" v="15" actId="2696"/>
          <pc:sldLayoutMkLst>
            <pc:docMk/>
            <pc:sldMasterMk cId="142670067" sldId="2147483663"/>
            <pc:sldLayoutMk cId="3105938334" sldId="2147483669"/>
          </pc:sldLayoutMkLst>
        </pc:sldLayoutChg>
        <pc:sldLayoutChg chg="del">
          <pc:chgData name="Adrien BRACQ" userId="cd6c94d0-3cb2-478d-b8cf-b96463297fd4" providerId="ADAL" clId="{CC2CE7D4-FD88-4AE2-983E-05A0D3C467BC}" dt="2022-04-29T08:22:02.973" v="13" actId="2696"/>
          <pc:sldLayoutMkLst>
            <pc:docMk/>
            <pc:sldMasterMk cId="142670067" sldId="2147483663"/>
            <pc:sldLayoutMk cId="2725609735" sldId="2147483670"/>
          </pc:sldLayoutMkLst>
        </pc:sldLayoutChg>
        <pc:sldLayoutChg chg="del">
          <pc:chgData name="Adrien BRACQ" userId="cd6c94d0-3cb2-478d-b8cf-b96463297fd4" providerId="ADAL" clId="{CC2CE7D4-FD88-4AE2-983E-05A0D3C467BC}" dt="2022-04-29T08:22:02.389" v="12" actId="2696"/>
          <pc:sldLayoutMkLst>
            <pc:docMk/>
            <pc:sldMasterMk cId="142670067" sldId="2147483663"/>
            <pc:sldLayoutMk cId="3800293376" sldId="2147483671"/>
          </pc:sldLayoutMkLst>
        </pc:sldLayoutChg>
        <pc:sldLayoutChg chg="del">
          <pc:chgData name="Adrien BRACQ" userId="cd6c94d0-3cb2-478d-b8cf-b96463297fd4" providerId="ADAL" clId="{CC2CE7D4-FD88-4AE2-983E-05A0D3C467BC}" dt="2022-04-29T08:22:01.357" v="11" actId="2696"/>
          <pc:sldLayoutMkLst>
            <pc:docMk/>
            <pc:sldMasterMk cId="142670067" sldId="2147483663"/>
            <pc:sldLayoutMk cId="4091335529" sldId="2147483672"/>
          </pc:sldLayoutMkLst>
        </pc:sldLayoutChg>
        <pc:sldLayoutChg chg="del">
          <pc:chgData name="Adrien BRACQ" userId="cd6c94d0-3cb2-478d-b8cf-b96463297fd4" providerId="ADAL" clId="{CC2CE7D4-FD88-4AE2-983E-05A0D3C467BC}" dt="2022-04-29T08:22:00.745" v="10" actId="2696"/>
          <pc:sldLayoutMkLst>
            <pc:docMk/>
            <pc:sldMasterMk cId="142670067" sldId="2147483663"/>
            <pc:sldLayoutMk cId="2531005974" sldId="2147483673"/>
          </pc:sldLayoutMkLst>
        </pc:sldLayoutChg>
        <pc:sldLayoutChg chg="del">
          <pc:chgData name="Adrien BRACQ" userId="cd6c94d0-3cb2-478d-b8cf-b96463297fd4" providerId="ADAL" clId="{CC2CE7D4-FD88-4AE2-983E-05A0D3C467BC}" dt="2022-04-29T08:21:59.720" v="9" actId="2696"/>
          <pc:sldLayoutMkLst>
            <pc:docMk/>
            <pc:sldMasterMk cId="142670067" sldId="2147483663"/>
            <pc:sldLayoutMk cId="708248664" sldId="2147483674"/>
          </pc:sldLayoutMkLst>
        </pc:sldLayoutChg>
        <pc:sldLayoutChg chg="del">
          <pc:chgData name="Adrien BRACQ" userId="cd6c94d0-3cb2-478d-b8cf-b96463297fd4" providerId="ADAL" clId="{CC2CE7D4-FD88-4AE2-983E-05A0D3C467BC}" dt="2022-04-29T08:21:58.353" v="3" actId="2696"/>
          <pc:sldLayoutMkLst>
            <pc:docMk/>
            <pc:sldMasterMk cId="142670067" sldId="2147483663"/>
            <pc:sldLayoutMk cId="3536834623" sldId="2147483675"/>
          </pc:sldLayoutMkLst>
        </pc:sldLayoutChg>
        <pc:sldLayoutChg chg="delSp del mod ord">
          <pc:chgData name="Adrien BRACQ" userId="cd6c94d0-3cb2-478d-b8cf-b96463297fd4" providerId="ADAL" clId="{CC2CE7D4-FD88-4AE2-983E-05A0D3C467BC}" dt="2022-04-29T08:22:47.060" v="36" actId="2696"/>
          <pc:sldLayoutMkLst>
            <pc:docMk/>
            <pc:sldMasterMk cId="142670067" sldId="2147483663"/>
            <pc:sldLayoutMk cId="2104790054" sldId="2147483676"/>
          </pc:sldLayoutMkLst>
          <pc:spChg chg="del">
            <ac:chgData name="Adrien BRACQ" userId="cd6c94d0-3cb2-478d-b8cf-b96463297fd4" providerId="ADAL" clId="{CC2CE7D4-FD88-4AE2-983E-05A0D3C467BC}" dt="2022-04-29T08:22:41.122" v="33" actId="478"/>
            <ac:spMkLst>
              <pc:docMk/>
              <pc:sldMasterMk cId="142670067" sldId="2147483663"/>
              <pc:sldLayoutMk cId="2104790054" sldId="2147483676"/>
              <ac:spMk id="3" creationId="{B30A957B-C32E-4A26-8701-B61FB5C8E4A0}"/>
            </ac:spMkLst>
          </pc:spChg>
          <pc:spChg chg="del">
            <ac:chgData name="Adrien BRACQ" userId="cd6c94d0-3cb2-478d-b8cf-b96463297fd4" providerId="ADAL" clId="{CC2CE7D4-FD88-4AE2-983E-05A0D3C467BC}" dt="2022-04-29T08:22:41.122" v="33" actId="478"/>
            <ac:spMkLst>
              <pc:docMk/>
              <pc:sldMasterMk cId="142670067" sldId="2147483663"/>
              <pc:sldLayoutMk cId="2104790054" sldId="2147483676"/>
              <ac:spMk id="4" creationId="{8EF784A1-8CEA-4C31-B591-94AAD3902867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5" creationId="{37C21137-09C7-498D-8C62-5286CC6D6294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7" creationId="{AE678D1D-E655-457D-BA43-28A41C8C8553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9" creationId="{53873B7A-12C0-4B5E-BE0F-24CED6A2CCAC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10" creationId="{6B1E349E-18BB-4232-9F54-804A850AC6FE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13" creationId="{97D3807B-4906-4240-934E-E3CEEE540D6F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17" creationId="{46441684-2D68-4235-87BB-FB5D4346487A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18" creationId="{BA13B1E6-9BBA-4EF4-B2CD-A86E5D0CD631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19" creationId="{9E4BEDF0-415A-4917-8C68-57DB43859A83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20" creationId="{AC5A7B1B-044D-487E-93CC-60E04C75C904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21" creationId="{F39382F1-09C5-4E2F-81A7-42F7D35ECED0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22" creationId="{5A4CDCE0-09FD-4AE0-A763-5B39874F8F1B}"/>
            </ac:spMkLst>
          </pc:spChg>
          <pc:spChg chg="del">
            <ac:chgData name="Adrien BRACQ" userId="cd6c94d0-3cb2-478d-b8cf-b96463297fd4" providerId="ADAL" clId="{CC2CE7D4-FD88-4AE2-983E-05A0D3C467BC}" dt="2022-04-29T08:22:43.772" v="34" actId="21"/>
            <ac:spMkLst>
              <pc:docMk/>
              <pc:sldMasterMk cId="142670067" sldId="2147483663"/>
              <pc:sldLayoutMk cId="2104790054" sldId="2147483676"/>
              <ac:spMk id="23" creationId="{2D1410AB-7AD5-458C-A196-0237C8506304}"/>
            </ac:spMkLst>
          </pc:spChg>
        </pc:sldLayoutChg>
        <pc:sldLayoutChg chg="del">
          <pc:chgData name="Adrien BRACQ" userId="cd6c94d0-3cb2-478d-b8cf-b96463297fd4" providerId="ADAL" clId="{CC2CE7D4-FD88-4AE2-983E-05A0D3C467BC}" dt="2022-04-29T08:21:58.361" v="4" actId="2696"/>
          <pc:sldLayoutMkLst>
            <pc:docMk/>
            <pc:sldMasterMk cId="142670067" sldId="2147483663"/>
            <pc:sldLayoutMk cId="3567172795" sldId="2147483677"/>
          </pc:sldLayoutMkLst>
        </pc:sldLayoutChg>
      </pc:sldMasterChg>
    </pc:docChg>
  </pc:docChgLst>
  <pc:docChgLst>
    <pc:chgData name="Adrien BRACQ" userId="cd6c94d0-3cb2-478d-b8cf-b96463297fd4" providerId="ADAL" clId="{A069F871-B469-43DF-BD90-E4F775663569}"/>
    <pc:docChg chg="undo custSel modSld modMainMaster modNotesMaster">
      <pc:chgData name="Adrien BRACQ" userId="cd6c94d0-3cb2-478d-b8cf-b96463297fd4" providerId="ADAL" clId="{A069F871-B469-43DF-BD90-E4F775663569}" dt="2022-04-28T07:29:36.273" v="10" actId="27636"/>
      <pc:docMkLst>
        <pc:docMk/>
      </pc:docMkLst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2305622958" sldId="256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305622958" sldId="256"/>
            <ac:spMk id="2" creationId="{6ED13295-1EC1-4DE3-9C2E-5FCD9980A39E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305622958" sldId="256"/>
            <ac:spMk id="3" creationId="{F270B718-12F1-4FEB-AD40-D65031BE517E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305622958" sldId="256"/>
            <ac:spMk id="4" creationId="{C491A7BF-B62D-4C80-A6A5-D48A359BEF5B}"/>
          </ac:spMkLst>
        </pc:spChg>
      </pc:sldChg>
      <pc:sldChg chg="modSp mod">
        <pc:chgData name="Adrien BRACQ" userId="cd6c94d0-3cb2-478d-b8cf-b96463297fd4" providerId="ADAL" clId="{A069F871-B469-43DF-BD90-E4F775663569}" dt="2022-04-28T07:29:36.273" v="10" actId="27636"/>
        <pc:sldMkLst>
          <pc:docMk/>
          <pc:sldMk cId="3863771720" sldId="257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2" creationId="{4810C8FB-0E7B-4A95-8355-88B932E4F484}"/>
          </ac:spMkLst>
        </pc:spChg>
        <pc:spChg chg="mod">
          <ac:chgData name="Adrien BRACQ" userId="cd6c94d0-3cb2-478d-b8cf-b96463297fd4" providerId="ADAL" clId="{A069F871-B469-43DF-BD90-E4F775663569}" dt="2022-04-28T07:29:36.273" v="10" actId="27636"/>
          <ac:spMkLst>
            <pc:docMk/>
            <pc:sldMk cId="3863771720" sldId="257"/>
            <ac:spMk id="3" creationId="{822D2D66-1A62-403B-BC83-F62EE73F9C4E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5" creationId="{536EC54E-F3E1-44EA-91AE-6EE4F20332E2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7" creationId="{A34F1D0E-FA47-45D0-8BB2-BF16946E7C5B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9" creationId="{DF7E843F-F204-4A09-9A94-992283BFC0D1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11" creationId="{DD2E2B5F-F6CD-40B7-8A0E-DF2338BF8171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863771720" sldId="257"/>
            <ac:spMk id="20" creationId="{51E49BA1-648F-4796-83F1-9222162C55AD}"/>
          </ac:spMkLst>
        </pc:sp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863771720" sldId="257"/>
            <ac:picMk id="13" creationId="{0D61E04D-97DE-4ACF-BB0B-E4B17EC9BFBA}"/>
          </ac:picMkLst>
        </pc:pic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863771720" sldId="257"/>
            <ac:picMk id="15" creationId="{031DAB1A-FEB0-468D-AC7D-7CD395E09033}"/>
          </ac:picMkLst>
        </pc:pic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863771720" sldId="257"/>
            <ac:picMk id="17" creationId="{31F9870D-7314-40B1-8AD5-9494CC01DA45}"/>
          </ac:picMkLst>
        </pc:pic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863771720" sldId="257"/>
            <ac:picMk id="19" creationId="{A4C6A697-C11A-496B-99BB-37B5E60C1085}"/>
          </ac:picMkLst>
        </pc:pic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3556545182" sldId="259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556545182" sldId="259"/>
            <ac:spMk id="3" creationId="{8EDAF8C2-7DFF-43C5-A566-F9668CF46E4D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556545182" sldId="259"/>
            <ac:spMk id="5" creationId="{11193F26-4788-4E72-A04A-AADA4656A30B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556545182" sldId="259"/>
            <ac:spMk id="7" creationId="{7B9DC789-CCEB-4ECD-8CE8-3EB75DCFA6A1}"/>
          </ac:spMkLst>
        </pc:sp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556545182" sldId="259"/>
            <ac:picMk id="9" creationId="{8439066E-5BCD-453D-8AA1-F3756AF73488}"/>
          </ac:picMkLst>
        </pc:pic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2813135416" sldId="260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813135416" sldId="260"/>
            <ac:spMk id="2" creationId="{278C36F9-F77C-4652-A905-1FB4FAF71D70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813135416" sldId="260"/>
            <ac:spMk id="6" creationId="{512FFF7D-C4D1-4899-9337-2391ECC5E073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2813135416" sldId="260"/>
            <ac:spMk id="7" creationId="{DDCFC6ED-03AB-4145-A42D-51B5F674F846}"/>
          </ac:spMkLst>
        </pc:sp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3088306341" sldId="261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088306341" sldId="261"/>
            <ac:spMk id="4" creationId="{24EEB8ED-F620-43FA-A48A-4E53E059AD82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088306341" sldId="261"/>
            <ac:spMk id="5" creationId="{E5EBD713-ACC4-4405-BF3A-63F49FBE33D5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088306341" sldId="261"/>
            <ac:spMk id="6" creationId="{5A2930A3-5BCE-4166-9C1A-0C19DFF2E806}"/>
          </ac:spMkLst>
        </pc:sp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3493533902" sldId="262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493533902" sldId="262"/>
            <ac:spMk id="2" creationId="{278C36F9-F77C-4652-A905-1FB4FAF71D70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493533902" sldId="262"/>
            <ac:spMk id="6" creationId="{512FFF7D-C4D1-4899-9337-2391ECC5E073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493533902" sldId="262"/>
            <ac:spMk id="7" creationId="{DDCFC6ED-03AB-4145-A42D-51B5F674F846}"/>
          </ac:spMkLst>
        </pc:sp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3348707183" sldId="263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348707183" sldId="263"/>
            <ac:spMk id="4" creationId="{A4390029-9530-4C42-B6EA-1791B7EDBEB4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348707183" sldId="263"/>
            <ac:spMk id="5" creationId="{7FABAA75-EAF5-4CC7-BC2A-362B61DBFAC3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3348707183" sldId="263"/>
            <ac:spMk id="7" creationId="{08C7D1B4-EB5C-4AA9-A39B-18E65EF04869}"/>
          </ac:spMkLst>
        </pc:sp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3348707183" sldId="263"/>
            <ac:picMk id="9" creationId="{C1272E0E-A2B5-4EDC-B270-490D90D8DD71}"/>
          </ac:picMkLst>
        </pc:pic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786891516" sldId="264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786891516" sldId="264"/>
            <ac:spMk id="2" creationId="{278C36F9-F77C-4652-A905-1FB4FAF71D70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786891516" sldId="264"/>
            <ac:spMk id="6" creationId="{512FFF7D-C4D1-4899-9337-2391ECC5E073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786891516" sldId="264"/>
            <ac:spMk id="7" creationId="{DDCFC6ED-03AB-4145-A42D-51B5F674F846}"/>
          </ac:spMkLst>
        </pc:sp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537368818" sldId="265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537368818" sldId="265"/>
            <ac:spMk id="4" creationId="{24EEB8ED-F620-43FA-A48A-4E53E059AD82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537368818" sldId="265"/>
            <ac:spMk id="5" creationId="{E5EBD713-ACC4-4405-BF3A-63F49FBE33D5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537368818" sldId="265"/>
            <ac:spMk id="6" creationId="{5A2930A3-5BCE-4166-9C1A-0C19DFF2E806}"/>
          </ac:spMkLst>
        </pc:sp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k cId="537368818" sldId="265"/>
            <ac:picMk id="7" creationId="{CFB15F1D-A8BD-4AF5-BA98-1EC54EC6E733}"/>
          </ac:picMkLst>
        </pc:pic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11605405" sldId="266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11605405" sldId="266"/>
            <ac:spMk id="2" creationId="{6ED13295-1EC1-4DE3-9C2E-5FCD9980A39E}"/>
          </ac:spMkLst>
        </pc:spChg>
      </pc:sldChg>
      <pc:sldChg chg="modSp">
        <pc:chgData name="Adrien BRACQ" userId="cd6c94d0-3cb2-478d-b8cf-b96463297fd4" providerId="ADAL" clId="{A069F871-B469-43DF-BD90-E4F775663569}" dt="2022-04-28T07:28:02.363" v="9"/>
        <pc:sldMkLst>
          <pc:docMk/>
          <pc:sldMk cId="1185646102" sldId="267"/>
        </pc:sld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1185646102" sldId="267"/>
            <ac:spMk id="4" creationId="{F8475DB3-DA73-4A76-8E3F-6A307C162E72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k cId="1185646102" sldId="267"/>
            <ac:spMk id="5" creationId="{12FE62BB-F284-4F28-842B-C61C06C6BF5D}"/>
          </ac:spMkLst>
        </pc:spChg>
        <pc:graphicFrameChg chg="mod">
          <ac:chgData name="Adrien BRACQ" userId="cd6c94d0-3cb2-478d-b8cf-b96463297fd4" providerId="ADAL" clId="{A069F871-B469-43DF-BD90-E4F775663569}" dt="2022-04-28T07:28:02.363" v="9"/>
          <ac:graphicFrameMkLst>
            <pc:docMk/>
            <pc:sldMk cId="1185646102" sldId="267"/>
            <ac:graphicFrameMk id="6" creationId="{E4DD6E04-1038-4599-8826-70E6F4594F7B}"/>
          </ac:graphicFrameMkLst>
        </pc:graphicFrameChg>
      </pc:sldChg>
      <pc:sldMasterChg chg="modSp modSldLayout">
        <pc:chgData name="Adrien BRACQ" userId="cd6c94d0-3cb2-478d-b8cf-b96463297fd4" providerId="ADAL" clId="{A069F871-B469-43DF-BD90-E4F775663569}" dt="2022-04-28T07:28:02.363" v="9"/>
        <pc:sldMasterMkLst>
          <pc:docMk/>
          <pc:sldMasterMk cId="2305593259" sldId="2147483648"/>
        </pc:sldMasterMkLst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asterMk cId="2305593259" sldId="2147483648"/>
            <ac:spMk id="2" creationId="{4D37EE1A-FB5A-4CD2-81EA-A3B41A321CF0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asterMk cId="2305593259" sldId="2147483648"/>
            <ac:spMk id="3" creationId="{EC0B6C58-18CB-4B10-B0A6-5457AC82B8FE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asterMk cId="2305593259" sldId="2147483648"/>
            <ac:spMk id="5" creationId="{C33A632A-1721-4DDC-985D-42F147B4D6DB}"/>
          </ac:spMkLst>
        </pc:spChg>
        <pc:spChg chg="mod">
          <ac:chgData name="Adrien BRACQ" userId="cd6c94d0-3cb2-478d-b8cf-b96463297fd4" providerId="ADAL" clId="{A069F871-B469-43DF-BD90-E4F775663569}" dt="2022-04-28T07:28:02.363" v="9"/>
          <ac:spMkLst>
            <pc:docMk/>
            <pc:sldMasterMk cId="2305593259" sldId="2147483648"/>
            <ac:spMk id="6" creationId="{E2994293-5178-4DE0-BA88-577E5F93031C}"/>
          </ac:spMkLst>
        </pc:sp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asterMk cId="2305593259" sldId="2147483648"/>
            <ac:picMk id="7" creationId="{A8F542B5-E74D-4917-84A8-A01886409ED4}"/>
          </ac:picMkLst>
        </pc:picChg>
        <pc:picChg chg="mod">
          <ac:chgData name="Adrien BRACQ" userId="cd6c94d0-3cb2-478d-b8cf-b96463297fd4" providerId="ADAL" clId="{A069F871-B469-43DF-BD90-E4F775663569}" dt="2022-04-28T07:28:02.363" v="9"/>
          <ac:picMkLst>
            <pc:docMk/>
            <pc:sldMasterMk cId="2305593259" sldId="2147483648"/>
            <ac:picMk id="12" creationId="{44896AC5-050A-4CEA-B33A-8AA0C65573AC}"/>
          </ac:picMkLst>
        </pc:pic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142670067" sldId="2147483663"/>
            <pc:sldLayoutMk cId="3278228001" sldId="2147483649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278228001" sldId="2147483649"/>
              <ac:spMk id="9" creationId="{3700BFA1-19E7-4D19-8978-E616441746DB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278228001" sldId="2147483649"/>
              <ac:spMk id="10" creationId="{092F030A-60BF-455D-9ACF-AFE93753057D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278228001" sldId="2147483649"/>
              <ac:spMk id="11" creationId="{A5101931-D164-4DDD-B643-6EA7B581E64B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142670067" sldId="2147483663"/>
            <pc:sldLayoutMk cId="1704176117" sldId="2147483650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1704176117" sldId="2147483650"/>
              <ac:spMk id="3" creationId="{18E3FEF9-FCAF-479A-BBAD-4D9F39A77BD5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1704176117" sldId="2147483650"/>
              <ac:spMk id="6" creationId="{111C5B06-4683-46FE-BE52-1C847BE3FC34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1704176117" sldId="2147483650"/>
              <ac:spMk id="10" creationId="{905708AF-B94C-4F8D-A7DC-88BFB46E596F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1704176117" sldId="2147483650"/>
              <ac:spMk id="11" creationId="{D308C2FE-E621-4B12-BEA8-7360393E1EAB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1316575759" sldId="2147483651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1316575759" sldId="2147483651"/>
              <ac:spMk id="2" creationId="{9698A1D6-599F-40C1-9319-85A5A2C2DFE7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1316575759" sldId="2147483651"/>
              <ac:spMk id="3" creationId="{7608CED5-35F5-4B0A-9AF8-02540F78F5E4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1316575759" sldId="2147483651"/>
              <ac:spMk id="8" creationId="{54178134-E7E8-43A5-B9DC-07BCF2CAC9D3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2002708982" sldId="2147483652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02708982" sldId="2147483652"/>
              <ac:spMk id="2" creationId="{6C0F3FCC-3538-4C43-A3E2-EEDB9F9191A8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02708982" sldId="2147483652"/>
              <ac:spMk id="3" creationId="{001874B9-0D1D-4A65-94AB-7B6534F6A4F1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02708982" sldId="2147483652"/>
              <ac:spMk id="4" creationId="{19792A4B-0304-4D1B-83CA-60FF4766D741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02708982" sldId="2147483652"/>
              <ac:spMk id="8" creationId="{172CC390-3B15-403C-84AE-6FB1628C9F75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2321544433" sldId="2147483653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2" creationId="{F657AD79-573C-4D42-AF8D-44DBABA43936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3" creationId="{4919183C-91A9-4889-95B6-0E82FBAF0435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4" creationId="{F591FEC3-8D1D-4CB5-BFA5-9A545AAB3B42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5" creationId="{9881F302-4D90-4F95-80A2-D6C7D5885C19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6" creationId="{4FCBB3F4-7C30-4808-B54B-A4943F37251D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321544433" sldId="2147483653"/>
              <ac:spMk id="10" creationId="{4A2172C7-78A0-414B-8433-652FF065EEBA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1628988530" sldId="2147483654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1628988530" sldId="2147483654"/>
              <ac:spMk id="2" creationId="{46D57066-2B2A-4490-BCD9-7335BEF05CD2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1628988530" sldId="2147483654"/>
              <ac:spMk id="6" creationId="{CDAB6202-63CF-4CB6-83A5-585D272CD297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720874106" sldId="2147483655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720874106" sldId="2147483655"/>
              <ac:spMk id="5" creationId="{3350EFF0-7543-4C09-B867-6C80A3EEC4B7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355180343" sldId="2147483656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55180343" sldId="2147483656"/>
              <ac:spMk id="2" creationId="{C35F083C-8515-4FAF-8E21-4617A9B0C4DD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55180343" sldId="2147483656"/>
              <ac:spMk id="3" creationId="{0A782525-094C-429D-9A93-539C4B975AE8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55180343" sldId="2147483656"/>
              <ac:spMk id="4" creationId="{36064168-03BE-4782-99AF-A57E99281898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55180343" sldId="2147483656"/>
              <ac:spMk id="8" creationId="{4AF47AF6-6B09-4837-B4F9-765A608762AB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2030114815" sldId="2147483657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30114815" sldId="2147483657"/>
              <ac:spMk id="2" creationId="{E99B49C3-AE07-4B69-A87D-9F4D489BB3AE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30114815" sldId="2147483657"/>
              <ac:spMk id="3" creationId="{4010280A-6EEF-4117-AE73-8B11044CE8F1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30114815" sldId="2147483657"/>
              <ac:spMk id="4" creationId="{120DE038-E352-45FE-A67E-17FCA713ABF7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030114815" sldId="2147483657"/>
              <ac:spMk id="8" creationId="{C53F1038-03DE-4D30-8F83-92E7A109964C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2828196265" sldId="2147483658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2828196265" sldId="2147483658"/>
              <ac:spMk id="5" creationId="{37C21137-09C7-498D-8C62-5286CC6D6294}"/>
            </ac:spMkLst>
          </pc:spChg>
          <pc:picChg chg="mod">
            <ac:chgData name="Adrien BRACQ" userId="cd6c94d0-3cb2-478d-b8cf-b96463297fd4" providerId="ADAL" clId="{A069F871-B469-43DF-BD90-E4F775663569}" dt="2022-04-28T07:28:02.363" v="9"/>
            <ac:picMkLst>
              <pc:docMk/>
              <pc:sldMasterMk cId="2305593259" sldId="2147483648"/>
              <pc:sldLayoutMk cId="2828196265" sldId="2147483658"/>
              <ac:picMk id="6" creationId="{93C3C856-12A1-4834-8719-AAF2E203CC7B}"/>
            </ac:picMkLst>
          </pc:pic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142670067" sldId="2147483663"/>
            <pc:sldLayoutMk cId="2644939704" sldId="2147483659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2644939704" sldId="2147483659"/>
              <ac:spMk id="5" creationId="{7AC76215-7CC1-4A05-969E-9817EC1F7D52}"/>
            </ac:spMkLst>
          </pc:spChg>
          <pc:picChg chg="mod">
            <ac:chgData name="Adrien BRACQ" userId="cd6c94d0-3cb2-478d-b8cf-b96463297fd4" providerId="ADAL" clId="{A069F871-B469-43DF-BD90-E4F775663569}" dt="2022-04-28T07:28:02.363" v="9"/>
            <ac:picMkLst>
              <pc:docMk/>
              <pc:sldMasterMk cId="142670067" sldId="2147483663"/>
              <pc:sldLayoutMk cId="2644939704" sldId="2147483659"/>
              <ac:picMk id="6" creationId="{30890E6A-F6B8-4463-8A94-312F0E705D34}"/>
            </ac:picMkLst>
          </pc:picChg>
          <pc:picChg chg="mod">
            <ac:chgData name="Adrien BRACQ" userId="cd6c94d0-3cb2-478d-b8cf-b96463297fd4" providerId="ADAL" clId="{A069F871-B469-43DF-BD90-E4F775663569}" dt="2022-04-28T07:28:02.363" v="9"/>
            <ac:picMkLst>
              <pc:docMk/>
              <pc:sldMasterMk cId="142670067" sldId="2147483663"/>
              <pc:sldLayoutMk cId="2644939704" sldId="2147483659"/>
              <ac:picMk id="7" creationId="{D2F71CF2-D33B-4063-9BC8-44CC0D85DE36}"/>
            </ac:picMkLst>
          </pc:picChg>
          <pc:picChg chg="mod">
            <ac:chgData name="Adrien BRACQ" userId="cd6c94d0-3cb2-478d-b8cf-b96463297fd4" providerId="ADAL" clId="{A069F871-B469-43DF-BD90-E4F775663569}" dt="2022-04-28T07:28:02.363" v="9"/>
            <ac:picMkLst>
              <pc:docMk/>
              <pc:sldMasterMk cId="142670067" sldId="2147483663"/>
              <pc:sldLayoutMk cId="2644939704" sldId="2147483659"/>
              <ac:picMk id="8" creationId="{A793755C-EE22-4CA5-B7F9-BE110CDD4B14}"/>
            </ac:picMkLst>
          </pc:pic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142670067" sldId="2147483663"/>
            <pc:sldLayoutMk cId="3428437282" sldId="2147483660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428437282" sldId="2147483660"/>
              <ac:spMk id="10" creationId="{4FEB0103-D6CC-4539-8891-F801679AF9C6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428437282" sldId="2147483660"/>
              <ac:spMk id="12" creationId="{8C7652F2-EB6B-4C8F-B17F-9C299028E2C5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142670067" sldId="2147483663"/>
              <pc:sldLayoutMk cId="3428437282" sldId="2147483660"/>
              <ac:spMk id="13" creationId="{0407D494-E545-4A3B-AFB8-A283A20C8F9B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3790255508" sldId="2147483661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790255508" sldId="2147483661"/>
              <ac:spMk id="3" creationId="{C2692440-D844-4812-A8A8-44C035E64C84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790255508" sldId="2147483661"/>
              <ac:spMk id="6" creationId="{561C67C7-D5C8-427F-995D-3C6B334E72C5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790255508" sldId="2147483661"/>
              <ac:spMk id="10" creationId="{4FEB0103-D6CC-4539-8891-F801679AF9C6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790255508" sldId="2147483661"/>
              <ac:spMk id="12" creationId="{8C7652F2-EB6B-4C8F-B17F-9C299028E2C5}"/>
            </ac:spMkLst>
          </pc:spChg>
        </pc:sldLayoutChg>
        <pc:sldLayoutChg chg="modSp">
          <pc:chgData name="Adrien BRACQ" userId="cd6c94d0-3cb2-478d-b8cf-b96463297fd4" providerId="ADAL" clId="{A069F871-B469-43DF-BD90-E4F775663569}" dt="2022-04-28T07:28:02.363" v="9"/>
          <pc:sldLayoutMkLst>
            <pc:docMk/>
            <pc:sldMasterMk cId="2305593259" sldId="2147483648"/>
            <pc:sldLayoutMk cId="3626103676" sldId="2147483662"/>
          </pc:sldLayoutMkLst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5" creationId="{37C21137-09C7-498D-8C62-5286CC6D6294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7" creationId="{AE678D1D-E655-457D-BA43-28A41C8C8553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9" creationId="{53873B7A-12C0-4B5E-BE0F-24CED6A2CCAC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10" creationId="{6B1E349E-18BB-4232-9F54-804A850AC6FE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13" creationId="{97D3807B-4906-4240-934E-E3CEEE540D6F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17" creationId="{46441684-2D68-4235-87BB-FB5D4346487A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18" creationId="{BA13B1E6-9BBA-4EF4-B2CD-A86E5D0CD631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19" creationId="{9E4BEDF0-415A-4917-8C68-57DB43859A83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20" creationId="{AC5A7B1B-044D-487E-93CC-60E04C75C904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21" creationId="{F39382F1-09C5-4E2F-81A7-42F7D35ECED0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22" creationId="{5A4CDCE0-09FD-4AE0-A763-5B39874F8F1B}"/>
            </ac:spMkLst>
          </pc:spChg>
          <pc:spChg chg="mod">
            <ac:chgData name="Adrien BRACQ" userId="cd6c94d0-3cb2-478d-b8cf-b96463297fd4" providerId="ADAL" clId="{A069F871-B469-43DF-BD90-E4F775663569}" dt="2022-04-28T07:28:02.363" v="9"/>
            <ac:spMkLst>
              <pc:docMk/>
              <pc:sldMasterMk cId="2305593259" sldId="2147483648"/>
              <pc:sldLayoutMk cId="3626103676" sldId="2147483662"/>
              <ac:spMk id="23" creationId="{2D1410AB-7AD5-458C-A196-0237C850630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E8752-5351-4F45-8996-C2543EFE236A}" type="datetimeFigureOut">
              <a:rPr lang="fr-FR" smtClean="0"/>
              <a:t>26/05/2024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0A997-DB5A-4DAC-B2F8-8454B68A38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62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590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183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2773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365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7955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5545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138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0728" algn="l" defTabSz="1075183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5AF7B8D6-04F0-0CC3-C3A6-8C4E851A54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239" y="490788"/>
            <a:ext cx="6629381" cy="840301"/>
          </a:xfrm>
          <a:prstGeom prst="rect">
            <a:avLst/>
          </a:prstGeom>
        </p:spPr>
        <p:txBody>
          <a:bodyPr anchor="t"/>
          <a:lstStyle>
            <a:lvl1pPr>
              <a:defRPr sz="6000" b="0">
                <a:solidFill>
                  <a:srgbClr val="00395C"/>
                </a:solidFill>
                <a:latin typeface="+mn-lt"/>
              </a:defRPr>
            </a:lvl1pPr>
          </a:lstStyle>
          <a:p>
            <a:r>
              <a:rPr lang="fr-FR"/>
              <a:t>Titre du projet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A131CCF4-9DF7-9A71-3E75-30448FC936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495" y="490788"/>
            <a:ext cx="1645282" cy="68982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>
                <a:solidFill>
                  <a:srgbClr val="00395C"/>
                </a:solidFill>
              </a:defRPr>
            </a:lvl1pPr>
          </a:lstStyle>
          <a:p>
            <a:pPr algn="ctr"/>
            <a:r>
              <a:rPr lang="fr-FR" sz="9600"/>
              <a:t>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9BDC48-1BE4-6D91-E1DE-61A71A674CCD}"/>
              </a:ext>
            </a:extLst>
          </p:cNvPr>
          <p:cNvSpPr txBox="1"/>
          <p:nvPr userDrawn="1"/>
        </p:nvSpPr>
        <p:spPr>
          <a:xfrm>
            <a:off x="1990249" y="1710755"/>
            <a:ext cx="2068592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17" b="1" i="0">
                <a:solidFill>
                  <a:schemeClr val="bg1"/>
                </a:solidFill>
                <a:latin typeface="Indivisa Display Sans" pitchFamily="50" charset="0"/>
              </a:rPr>
              <a:t>Projet n°:</a:t>
            </a: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F8B5177A-E4C2-80C8-5637-FB2167710AE1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979105" y="130788"/>
            <a:ext cx="720000" cy="72000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rgbClr val="00395C"/>
                </a:solidFill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E66C7311-C9F7-9F57-D91C-413B50B4DF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15814" y="882650"/>
            <a:ext cx="719999" cy="448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00">
                <a:solidFill>
                  <a:srgbClr val="00395C"/>
                </a:solidFill>
              </a:defRPr>
            </a:lvl1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538137D9-DEF2-1BD6-4341-4CA9D811E457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1159232" y="130788"/>
            <a:ext cx="720000" cy="72000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rgbClr val="00395C"/>
                </a:solidFill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7812974F-309D-82D5-1B8A-BEE01AC2031E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339359" y="130788"/>
            <a:ext cx="720000" cy="72000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rgbClr val="00395C"/>
                </a:solidFill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4" name="Espace réservé pour une image  11">
            <a:extLst>
              <a:ext uri="{FF2B5EF4-FFF2-40B4-BE49-F238E27FC236}">
                <a16:creationId xmlns:a16="http://schemas.microsoft.com/office/drawing/2014/main" id="{88E766B3-0F83-D8C7-EA79-25C05AA44FB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515814" y="130788"/>
            <a:ext cx="720000" cy="72000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marL="0" indent="0" algn="ctr">
              <a:buNone/>
              <a:defRPr sz="1400">
                <a:solidFill>
                  <a:srgbClr val="00395C"/>
                </a:solidFill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01C39668-9B9E-0721-ED72-F65B856FE8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39360" y="882650"/>
            <a:ext cx="719999" cy="448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00">
                <a:solidFill>
                  <a:srgbClr val="00395C"/>
                </a:solidFill>
              </a:defRPr>
            </a:lvl1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D2F65A2F-850C-F23B-AF01-7E8FA91321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159232" y="882649"/>
            <a:ext cx="719999" cy="448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00">
                <a:solidFill>
                  <a:srgbClr val="00395C"/>
                </a:solidFill>
              </a:defRPr>
            </a:lvl1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6C362EC2-68E6-113B-6F3C-39B6D7FF2F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979106" y="882648"/>
            <a:ext cx="719999" cy="4484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00">
                <a:solidFill>
                  <a:srgbClr val="00395C"/>
                </a:solidFill>
              </a:defRPr>
            </a:lvl1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05202D83-5C67-2212-13E7-1CC0B8AA6A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0" y="9118600"/>
            <a:ext cx="1473200" cy="482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M. / Mme. NOM</a:t>
            </a:r>
          </a:p>
        </p:txBody>
      </p:sp>
    </p:spTree>
    <p:extLst>
      <p:ext uri="{BB962C8B-B14F-4D97-AF65-F5344CB8AC3E}">
        <p14:creationId xmlns:p14="http://schemas.microsoft.com/office/powerpoint/2010/main" val="123939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EBEA280D-8839-65D8-8DE3-189A01BB8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r="11268"/>
          <a:stretch/>
        </p:blipFill>
        <p:spPr>
          <a:xfrm>
            <a:off x="0" y="0"/>
            <a:ext cx="12801600" cy="9601200"/>
          </a:xfrm>
          <a:prstGeom prst="rect">
            <a:avLst/>
          </a:prstGeom>
        </p:spPr>
      </p:pic>
      <p:sp>
        <p:nvSpPr>
          <p:cNvPr id="10" name="Rectangle : avec coin rogné 9">
            <a:extLst>
              <a:ext uri="{FF2B5EF4-FFF2-40B4-BE49-F238E27FC236}">
                <a16:creationId xmlns:a16="http://schemas.microsoft.com/office/drawing/2014/main" id="{2662314C-B102-7027-62D0-5DAEDDBB9724}"/>
              </a:ext>
            </a:extLst>
          </p:cNvPr>
          <p:cNvSpPr/>
          <p:nvPr userDrawn="1"/>
        </p:nvSpPr>
        <p:spPr>
          <a:xfrm flipH="1">
            <a:off x="1872347" y="487816"/>
            <a:ext cx="10929253" cy="1669144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695D4-74DA-AB4F-4C6B-FA3E93419C50}"/>
              </a:ext>
            </a:extLst>
          </p:cNvPr>
          <p:cNvSpPr/>
          <p:nvPr userDrawn="1"/>
        </p:nvSpPr>
        <p:spPr>
          <a:xfrm>
            <a:off x="0" y="1307939"/>
            <a:ext cx="12801600" cy="780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47ACA49B-F02B-4EE7-D764-C84FE9EF74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820" y="9198140"/>
            <a:ext cx="842620" cy="318303"/>
          </a:xfrm>
          <a:prstGeom prst="rect">
            <a:avLst/>
          </a:prstGeom>
        </p:spPr>
      </p:pic>
      <p:sp>
        <p:nvSpPr>
          <p:cNvPr id="24" name="Espace réservé du texte 16">
            <a:extLst>
              <a:ext uri="{FF2B5EF4-FFF2-40B4-BE49-F238E27FC236}">
                <a16:creationId xmlns:a16="http://schemas.microsoft.com/office/drawing/2014/main" id="{227379FC-E246-3FAB-34BA-25A8050E1003}"/>
              </a:ext>
            </a:extLst>
          </p:cNvPr>
          <p:cNvSpPr txBox="1">
            <a:spLocks/>
          </p:cNvSpPr>
          <p:nvPr userDrawn="1"/>
        </p:nvSpPr>
        <p:spPr>
          <a:xfrm>
            <a:off x="5579683" y="9113384"/>
            <a:ext cx="1642233" cy="487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Projet I3 - 2022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4AECA6A-B033-9F36-2BFE-58FAC06B434C}"/>
              </a:ext>
            </a:extLst>
          </p:cNvPr>
          <p:cNvSpPr txBox="1"/>
          <p:nvPr userDrawn="1"/>
        </p:nvSpPr>
        <p:spPr>
          <a:xfrm>
            <a:off x="0" y="0"/>
            <a:ext cx="2068592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17" b="1" i="0">
                <a:solidFill>
                  <a:schemeClr val="bg1"/>
                </a:solidFill>
                <a:latin typeface="Indivisa Display Sans" pitchFamily="50" charset="0"/>
              </a:rPr>
              <a:t>Projet n°:</a:t>
            </a:r>
          </a:p>
        </p:txBody>
      </p:sp>
      <p:sp>
        <p:nvSpPr>
          <p:cNvPr id="27" name="Espace réservé du texte 16">
            <a:extLst>
              <a:ext uri="{FF2B5EF4-FFF2-40B4-BE49-F238E27FC236}">
                <a16:creationId xmlns:a16="http://schemas.microsoft.com/office/drawing/2014/main" id="{C307DFE0-F5ED-23A2-F84B-8AC0CE9D2D7E}"/>
              </a:ext>
            </a:extLst>
          </p:cNvPr>
          <p:cNvSpPr txBox="1">
            <a:spLocks/>
          </p:cNvSpPr>
          <p:nvPr userDrawn="1"/>
        </p:nvSpPr>
        <p:spPr>
          <a:xfrm>
            <a:off x="160160" y="9113383"/>
            <a:ext cx="842619" cy="48781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/>
              <a:t>Tuteur : </a:t>
            </a:r>
          </a:p>
        </p:txBody>
      </p:sp>
    </p:spTree>
    <p:extLst>
      <p:ext uri="{BB962C8B-B14F-4D97-AF65-F5344CB8AC3E}">
        <p14:creationId xmlns:p14="http://schemas.microsoft.com/office/powerpoint/2010/main" val="1426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EC88A6BE-11C6-ADA0-BF0D-3984A949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9" y="462497"/>
            <a:ext cx="6629381" cy="840301"/>
          </a:xfrm>
        </p:spPr>
        <p:txBody>
          <a:bodyPr/>
          <a:lstStyle/>
          <a:p>
            <a:r>
              <a:rPr lang="fr-FR" b="1" dirty="0"/>
              <a:t>INTERACTIV’TABLE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BB792DB-6A7A-31B4-3308-4EED98B262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137C2591-3D13-754E-5F68-0695AE6FB2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0" b="8030"/>
          <a:stretch>
            <a:fillRect/>
          </a:stretch>
        </p:blipFill>
        <p:spPr/>
      </p:pic>
      <p:pic>
        <p:nvPicPr>
          <p:cNvPr id="29" name="Espace réservé pour une image  28" descr="Une image contenant Visage humain, personne, Front, lunettes&#10;&#10;Description générée automatiquement">
            <a:extLst>
              <a:ext uri="{FF2B5EF4-FFF2-40B4-BE49-F238E27FC236}">
                <a16:creationId xmlns:a16="http://schemas.microsoft.com/office/drawing/2014/main" id="{57D62E47-855F-2E08-9D60-5D2432BC351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5" b="5385"/>
          <a:stretch>
            <a:fillRect/>
          </a:stretch>
        </p:blipFill>
        <p:spPr/>
      </p:pic>
      <p:pic>
        <p:nvPicPr>
          <p:cNvPr id="27" name="Espace réservé pour une image  26" descr="Une image contenant personne, Visage humain, portrait, sourcil&#10;&#10;Description générée automatiquement">
            <a:extLst>
              <a:ext uri="{FF2B5EF4-FFF2-40B4-BE49-F238E27FC236}">
                <a16:creationId xmlns:a16="http://schemas.microsoft.com/office/drawing/2014/main" id="{8272090A-309F-F8AC-6C73-E8CE1EDE2B1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0" b="9160"/>
          <a:stretch>
            <a:fillRect/>
          </a:stretch>
        </p:blipFill>
        <p:spPr/>
      </p:pic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26CCBBA-E759-2D72-0597-F965A42C04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Gogolewski</a:t>
            </a:r>
            <a:r>
              <a:rPr lang="fr-FR" dirty="0"/>
              <a:t> Baptiste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CB16E41-9C69-F637-5EB8-FE393D18AC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Lecomte Noa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98E77A2-4400-6278-ABAE-7D05D7A145B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 err="1"/>
              <a:t>Delsart</a:t>
            </a:r>
            <a:r>
              <a:rPr lang="fr-FR" dirty="0"/>
              <a:t> Lucas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2A35E98-E87D-F80E-2636-4D94F36CD6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M. Adrien </a:t>
            </a:r>
            <a:r>
              <a:rPr lang="fr-FR" dirty="0" err="1"/>
              <a:t>Bracq</a:t>
            </a:r>
            <a:endParaRPr lang="fr-FR" dirty="0"/>
          </a:p>
        </p:txBody>
      </p:sp>
      <p:pic>
        <p:nvPicPr>
          <p:cNvPr id="33" name="Image 32" descr="Une image contenant texte, Appareils électroniques, ordinateur, Appareil électronique&#10;&#10;Description générée automatiquement">
            <a:extLst>
              <a:ext uri="{FF2B5EF4-FFF2-40B4-BE49-F238E27FC236}">
                <a16:creationId xmlns:a16="http://schemas.microsoft.com/office/drawing/2014/main" id="{4DB2AFF7-8497-9809-3A31-43387139D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41404" y="3256053"/>
            <a:ext cx="4118792" cy="3089094"/>
          </a:xfrm>
          <a:prstGeom prst="rect">
            <a:avLst/>
          </a:prstGeom>
        </p:spPr>
      </p:pic>
      <p:pic>
        <p:nvPicPr>
          <p:cNvPr id="35" name="Image 34" descr="Une image contenant art, croquis, motif, créativité&#10;&#10;Description générée automatiquement">
            <a:extLst>
              <a:ext uri="{FF2B5EF4-FFF2-40B4-BE49-F238E27FC236}">
                <a16:creationId xmlns:a16="http://schemas.microsoft.com/office/drawing/2014/main" id="{6735B34B-6315-CAC9-9241-0D07BE94D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92" y="1668221"/>
            <a:ext cx="1606553" cy="1585689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5D3AD49D-20E5-95B5-D434-AA1DC150FA8B}"/>
              </a:ext>
            </a:extLst>
          </p:cNvPr>
          <p:cNvSpPr txBox="1"/>
          <p:nvPr/>
        </p:nvSpPr>
        <p:spPr>
          <a:xfrm>
            <a:off x="102495" y="3248831"/>
            <a:ext cx="4091387" cy="1021556"/>
          </a:xfrm>
          <a:prstGeom prst="roundRect">
            <a:avLst/>
          </a:prstGeom>
          <a:solidFill>
            <a:schemeClr val="tx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Nous utilisons des tags </a:t>
            </a:r>
            <a:r>
              <a:rPr lang="fr-FR" b="1" dirty="0" err="1"/>
              <a:t>ReactiVison</a:t>
            </a:r>
            <a:r>
              <a:rPr lang="fr-FR" b="1" dirty="0"/>
              <a:t> afin de permettre à l’utilisateur d’interagir avec la table  </a:t>
            </a:r>
          </a:p>
        </p:txBody>
      </p:sp>
      <p:pic>
        <p:nvPicPr>
          <p:cNvPr id="40" name="Image 39" descr="Une image contenant texte, mur, Appareils électroniques, intérieur&#10;&#10;Description générée automatiquement">
            <a:extLst>
              <a:ext uri="{FF2B5EF4-FFF2-40B4-BE49-F238E27FC236}">
                <a16:creationId xmlns:a16="http://schemas.microsoft.com/office/drawing/2014/main" id="{88F5548F-8C41-D8CB-D0E7-AE1C3A8A2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2494" y="5689839"/>
            <a:ext cx="2091387" cy="156854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5BCE1E9E-65F2-1E9F-CA34-8EF0C6790C21}"/>
              </a:ext>
            </a:extLst>
          </p:cNvPr>
          <p:cNvSpPr txBox="1"/>
          <p:nvPr/>
        </p:nvSpPr>
        <p:spPr>
          <a:xfrm>
            <a:off x="102495" y="7569969"/>
            <a:ext cx="4091387" cy="102155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La caméra détecte ensuite les différents tags et les différencie afin de pouvoir en utiliser plusieurs à la fois </a:t>
            </a:r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B2F417A2-FB86-38BD-3CA7-169E036642D9}"/>
              </a:ext>
            </a:extLst>
          </p:cNvPr>
          <p:cNvSpPr/>
          <p:nvPr/>
        </p:nvSpPr>
        <p:spPr>
          <a:xfrm>
            <a:off x="1985209" y="4479504"/>
            <a:ext cx="312821" cy="73979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80A3627-6A81-3353-25DB-026A03EB38C5}"/>
              </a:ext>
            </a:extLst>
          </p:cNvPr>
          <p:cNvSpPr/>
          <p:nvPr/>
        </p:nvSpPr>
        <p:spPr>
          <a:xfrm>
            <a:off x="4656221" y="7988968"/>
            <a:ext cx="3537284" cy="4211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Image 47" descr="Une image contenant Appareils électroniques, Appareil électronique, gadget, Téléphone mobile&#10;&#10;Description générée automatiquement">
            <a:extLst>
              <a:ext uri="{FF2B5EF4-FFF2-40B4-BE49-F238E27FC236}">
                <a16:creationId xmlns:a16="http://schemas.microsoft.com/office/drawing/2014/main" id="{1096EE57-D07D-520F-EA77-9831C58EC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2376" y="1642702"/>
            <a:ext cx="2142069" cy="1606552"/>
          </a:xfrm>
          <a:prstGeom prst="rect">
            <a:avLst/>
          </a:prstGeom>
        </p:spPr>
      </p:pic>
      <p:pic>
        <p:nvPicPr>
          <p:cNvPr id="53" name="Image 52" descr="Une image contenant texte, Appareils électroniques, Appareil électronique, ordinateur&#10;&#10;Description générée automatiquement">
            <a:extLst>
              <a:ext uri="{FF2B5EF4-FFF2-40B4-BE49-F238E27FC236}">
                <a16:creationId xmlns:a16="http://schemas.microsoft.com/office/drawing/2014/main" id="{520FCECC-E1A6-7D68-36E6-71CBA0426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07719" y="5689839"/>
            <a:ext cx="2091388" cy="156854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79646F42-AA5A-B01C-12B3-169A26318BCA}"/>
              </a:ext>
            </a:extLst>
          </p:cNvPr>
          <p:cNvSpPr txBox="1"/>
          <p:nvPr/>
        </p:nvSpPr>
        <p:spPr>
          <a:xfrm>
            <a:off x="8939082" y="7569969"/>
            <a:ext cx="3428659" cy="1328023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Les données récupérées par la caméra sont traites par la </a:t>
            </a:r>
            <a:r>
              <a:rPr lang="fr-FR" b="1" dirty="0" err="1"/>
              <a:t>raspberry</a:t>
            </a:r>
            <a:r>
              <a:rPr lang="fr-FR" b="1" dirty="0"/>
              <a:t> Pi et permettent leurs utilisations dans un programme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492E93D-A8AB-0E34-834B-3FDC7AC2DEE1}"/>
              </a:ext>
            </a:extLst>
          </p:cNvPr>
          <p:cNvSpPr txBox="1"/>
          <p:nvPr/>
        </p:nvSpPr>
        <p:spPr>
          <a:xfrm>
            <a:off x="8910446" y="3624327"/>
            <a:ext cx="3428659" cy="102155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Enfin, les résultats du programme sont envoyés au projecteur afin d’être affiché</a:t>
            </a:r>
          </a:p>
        </p:txBody>
      </p:sp>
      <p:sp>
        <p:nvSpPr>
          <p:cNvPr id="56" name="Flèche : haut 55">
            <a:extLst>
              <a:ext uri="{FF2B5EF4-FFF2-40B4-BE49-F238E27FC236}">
                <a16:creationId xmlns:a16="http://schemas.microsoft.com/office/drawing/2014/main" id="{90311441-1EE1-7CD3-4253-D86FF5DC76D7}"/>
              </a:ext>
            </a:extLst>
          </p:cNvPr>
          <p:cNvSpPr/>
          <p:nvPr/>
        </p:nvSpPr>
        <p:spPr>
          <a:xfrm>
            <a:off x="10478530" y="4748324"/>
            <a:ext cx="337861" cy="57765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817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825303969D164780DFC1B95E925993" ma:contentTypeVersion="2" ma:contentTypeDescription="Crée un document." ma:contentTypeScope="" ma:versionID="7860fae74ad2bfca9afa1b85f8cbf322">
  <xsd:schema xmlns:xsd="http://www.w3.org/2001/XMLSchema" xmlns:xs="http://www.w3.org/2001/XMLSchema" xmlns:p="http://schemas.microsoft.com/office/2006/metadata/properties" xmlns:ns2="9374c321-3550-4bfa-b4c5-672af668fd49" targetNamespace="http://schemas.microsoft.com/office/2006/metadata/properties" ma:root="true" ma:fieldsID="de8d0ea69e2d948436c16fb11577f34d" ns2:_="">
    <xsd:import namespace="9374c321-3550-4bfa-b4c5-672af668fd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74c321-3550-4bfa-b4c5-672af668fd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AE86E1-0B83-481A-BE1D-38054CFC08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78F173-9118-402B-B116-9841D54832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505CAD-5993-4BA9-8FDA-27534F886A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74c321-3550-4bfa-b4c5-672af668fd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</Words>
  <Application>Microsoft Office PowerPoint</Application>
  <PresentationFormat>A3 (297 x 420 mm)</PresentationFormat>
  <Paragraphs>10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Indivisa Display Sans</vt:lpstr>
      <vt:lpstr>Thème Office</vt:lpstr>
      <vt:lpstr>INTERACTIV’TABLE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Valentine VILLIERS</dc:creator>
  <cp:lastModifiedBy>Noa Lecomte</cp:lastModifiedBy>
  <cp:revision>2</cp:revision>
  <dcterms:created xsi:type="dcterms:W3CDTF">2021-10-19T14:38:05Z</dcterms:created>
  <dcterms:modified xsi:type="dcterms:W3CDTF">2024-05-26T12:02:39Z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0x01010068825303969D164780DFC1B95E925993</vt:lpwstr>
  </property>
  <property fmtid="{D5CDD505-2E9C-101B-9397-08002B2CF9AE}" pid="3" name="Order">
    <vt:r8>1200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</Properties>
</file>